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4" r:id="rId3"/>
    <p:sldId id="265" r:id="rId4"/>
    <p:sldId id="267" r:id="rId5"/>
    <p:sldId id="268" r:id="rId6"/>
    <p:sldId id="270" r:id="rId7"/>
    <p:sldId id="266" r:id="rId8"/>
    <p:sldId id="271" r:id="rId9"/>
    <p:sldId id="262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519AD-1BD0-4233-A376-D5D0513B429F}" type="doc">
      <dgm:prSet loTypeId="urn:microsoft.com/office/officeart/2005/8/layout/h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4329FEB-6525-4CE8-8ABC-98718C6FEFFA}">
      <dgm:prSet custT="1"/>
      <dgm:spPr/>
      <dgm:t>
        <a:bodyPr/>
        <a:lstStyle/>
        <a:p>
          <a:pPr rtl="0"/>
          <a:r>
            <a:rPr lang="ru-RU" sz="1600" b="1" i="0" dirty="0" smtClean="0"/>
            <a:t>организация обмена информацией </a:t>
          </a:r>
          <a:r>
            <a:rPr lang="ru-RU" sz="1600" dirty="0" smtClean="0"/>
            <a:t>между образовательными организациями и организациями, осуществляющими защиту прав и интересов детей, </a:t>
          </a:r>
          <a:br>
            <a:rPr lang="ru-RU" sz="1600" dirty="0" smtClean="0"/>
          </a:br>
          <a:r>
            <a:rPr lang="ru-RU" sz="1600" dirty="0" smtClean="0"/>
            <a:t>по всем выявленным фактам суицидального поведения несовершеннолетних</a:t>
          </a:r>
          <a:endParaRPr lang="ru-RU" sz="1600" dirty="0"/>
        </a:p>
      </dgm:t>
    </dgm:pt>
    <dgm:pt modelId="{361ABD43-747B-4B6F-B5EC-8DF1F0E75701}" type="parTrans" cxnId="{680D3819-F151-461E-B9A2-D23AF14D7149}">
      <dgm:prSet/>
      <dgm:spPr/>
      <dgm:t>
        <a:bodyPr/>
        <a:lstStyle/>
        <a:p>
          <a:endParaRPr lang="ru-RU"/>
        </a:p>
      </dgm:t>
    </dgm:pt>
    <dgm:pt modelId="{8393B7C3-E81B-4E0C-9BBF-059AB269793A}" type="sibTrans" cxnId="{680D3819-F151-461E-B9A2-D23AF14D7149}">
      <dgm:prSet/>
      <dgm:spPr/>
      <dgm:t>
        <a:bodyPr/>
        <a:lstStyle/>
        <a:p>
          <a:endParaRPr lang="ru-RU"/>
        </a:p>
      </dgm:t>
    </dgm:pt>
    <dgm:pt modelId="{B6225519-E7FE-44AA-8347-CE98241CCBE7}">
      <dgm:prSet custT="1"/>
      <dgm:spPr/>
      <dgm:t>
        <a:bodyPr/>
        <a:lstStyle/>
        <a:p>
          <a:pPr rtl="0"/>
          <a:r>
            <a:rPr lang="ru-RU" sz="1600" b="1" dirty="0" smtClean="0"/>
            <a:t>ведение персонифицированного учета </a:t>
          </a:r>
          <a:r>
            <a:rPr lang="ru-RU" sz="1600" dirty="0" smtClean="0"/>
            <a:t>несовершеннолетних данной категории</a:t>
          </a:r>
          <a:endParaRPr lang="ru-RU" sz="1600" dirty="0"/>
        </a:p>
      </dgm:t>
    </dgm:pt>
    <dgm:pt modelId="{52B3E46A-88E5-4397-B653-A33DD1AF2BB6}" type="parTrans" cxnId="{7A6AC247-C8A5-447A-BD01-F0801E025177}">
      <dgm:prSet/>
      <dgm:spPr/>
      <dgm:t>
        <a:bodyPr/>
        <a:lstStyle/>
        <a:p>
          <a:endParaRPr lang="ru-RU"/>
        </a:p>
      </dgm:t>
    </dgm:pt>
    <dgm:pt modelId="{2B044853-D29C-463C-AA42-96916098A919}" type="sibTrans" cxnId="{7A6AC247-C8A5-447A-BD01-F0801E025177}">
      <dgm:prSet/>
      <dgm:spPr/>
      <dgm:t>
        <a:bodyPr/>
        <a:lstStyle/>
        <a:p>
          <a:endParaRPr lang="ru-RU"/>
        </a:p>
      </dgm:t>
    </dgm:pt>
    <dgm:pt modelId="{6FAC596C-6C00-4554-BA0F-DBFED1D24333}">
      <dgm:prSet custT="1"/>
      <dgm:spPr/>
      <dgm:t>
        <a:bodyPr/>
        <a:lstStyle/>
        <a:p>
          <a:pPr rtl="0"/>
          <a:r>
            <a:rPr lang="ru-RU" sz="1450" b="1" dirty="0" smtClean="0"/>
            <a:t>оказание </a:t>
          </a:r>
          <a:r>
            <a:rPr lang="ru-RU" sz="1450" dirty="0" smtClean="0"/>
            <a:t>необходимой </a:t>
          </a:r>
          <a:r>
            <a:rPr lang="ru-RU" sz="1450" b="1" dirty="0" err="1" smtClean="0"/>
            <a:t>социально-психолого-педагогической</a:t>
          </a:r>
          <a:r>
            <a:rPr lang="ru-RU" sz="1450" b="1" dirty="0" smtClean="0"/>
            <a:t> </a:t>
          </a:r>
          <a:br>
            <a:rPr lang="ru-RU" sz="1450" b="1" dirty="0" smtClean="0"/>
          </a:br>
          <a:r>
            <a:rPr lang="ru-RU" sz="1450" b="1" dirty="0" smtClean="0"/>
            <a:t>и медицинской помощи </a:t>
          </a:r>
          <a:r>
            <a:rPr lang="ru-RU" sz="1450" dirty="0" smtClean="0"/>
            <a:t>несовершеннолетним данной категории </a:t>
          </a:r>
          <a:br>
            <a:rPr lang="ru-RU" sz="1450" dirty="0" smtClean="0"/>
          </a:br>
          <a:r>
            <a:rPr lang="ru-RU" sz="1450" dirty="0" smtClean="0"/>
            <a:t>и их родителям </a:t>
          </a:r>
          <a:r>
            <a:rPr lang="ru-RU" sz="1500" dirty="0" smtClean="0"/>
            <a:t>(законным представителям)</a:t>
          </a:r>
          <a:endParaRPr lang="ru-RU" sz="1500" dirty="0"/>
        </a:p>
      </dgm:t>
    </dgm:pt>
    <dgm:pt modelId="{2CEED470-5D53-41CB-B7E9-02B1D0C19FBC}" type="parTrans" cxnId="{F31143E5-C324-4C51-9A7A-80E08C73AEF8}">
      <dgm:prSet/>
      <dgm:spPr/>
      <dgm:t>
        <a:bodyPr/>
        <a:lstStyle/>
        <a:p>
          <a:endParaRPr lang="ru-RU"/>
        </a:p>
      </dgm:t>
    </dgm:pt>
    <dgm:pt modelId="{96B58D57-29AD-4273-85F9-A02C50CC76F1}" type="sibTrans" cxnId="{F31143E5-C324-4C51-9A7A-80E08C73AEF8}">
      <dgm:prSet/>
      <dgm:spPr/>
      <dgm:t>
        <a:bodyPr/>
        <a:lstStyle/>
        <a:p>
          <a:endParaRPr lang="ru-RU"/>
        </a:p>
      </dgm:t>
    </dgm:pt>
    <dgm:pt modelId="{EEC2D280-6229-42CF-850E-8CF083CA57D5}">
      <dgm:prSet/>
      <dgm:spPr/>
      <dgm:t>
        <a:bodyPr/>
        <a:lstStyle/>
        <a:p>
          <a:pPr algn="r"/>
          <a:r>
            <a:rPr lang="ru-RU" b="1" dirty="0" smtClean="0"/>
            <a:t>Обмен информацией</a:t>
          </a:r>
          <a:endParaRPr lang="ru-RU" b="1" dirty="0"/>
        </a:p>
      </dgm:t>
    </dgm:pt>
    <dgm:pt modelId="{89E49AE4-F232-4D16-B41F-6C429617F20F}" type="parTrans" cxnId="{9739C5CD-1993-4DD9-A870-7FE6F08E3D70}">
      <dgm:prSet/>
      <dgm:spPr/>
      <dgm:t>
        <a:bodyPr/>
        <a:lstStyle/>
        <a:p>
          <a:endParaRPr lang="ru-RU"/>
        </a:p>
      </dgm:t>
    </dgm:pt>
    <dgm:pt modelId="{57A0361E-84DA-49E3-ABC9-8F10D80304A6}" type="sibTrans" cxnId="{9739C5CD-1993-4DD9-A870-7FE6F08E3D70}">
      <dgm:prSet/>
      <dgm:spPr/>
      <dgm:t>
        <a:bodyPr/>
        <a:lstStyle/>
        <a:p>
          <a:endParaRPr lang="ru-RU"/>
        </a:p>
      </dgm:t>
    </dgm:pt>
    <dgm:pt modelId="{EE3C897E-A35F-4A4C-8387-188DFD625DCD}">
      <dgm:prSet custT="1"/>
      <dgm:spPr/>
      <dgm:t>
        <a:bodyPr/>
        <a:lstStyle/>
        <a:p>
          <a:r>
            <a:rPr lang="ru-RU" sz="3200" b="1" dirty="0" smtClean="0"/>
            <a:t>Учёт</a:t>
          </a:r>
          <a:endParaRPr lang="ru-RU" sz="3200" b="1" dirty="0"/>
        </a:p>
      </dgm:t>
    </dgm:pt>
    <dgm:pt modelId="{92F2F9BF-8A83-42F8-BFE4-EBA49AB9CD04}" type="parTrans" cxnId="{686B592F-C38C-45F1-B273-EB468374D60A}">
      <dgm:prSet/>
      <dgm:spPr/>
      <dgm:t>
        <a:bodyPr/>
        <a:lstStyle/>
        <a:p>
          <a:endParaRPr lang="ru-RU"/>
        </a:p>
      </dgm:t>
    </dgm:pt>
    <dgm:pt modelId="{3A897AD3-AEA0-4ABF-A52E-8DACBE1A6376}" type="sibTrans" cxnId="{686B592F-C38C-45F1-B273-EB468374D60A}">
      <dgm:prSet/>
      <dgm:spPr/>
      <dgm:t>
        <a:bodyPr/>
        <a:lstStyle/>
        <a:p>
          <a:endParaRPr lang="ru-RU"/>
        </a:p>
      </dgm:t>
    </dgm:pt>
    <dgm:pt modelId="{3AB302F9-F0AB-4A06-9808-29A48DF14B75}">
      <dgm:prSet custT="1"/>
      <dgm:spPr/>
      <dgm:t>
        <a:bodyPr/>
        <a:lstStyle/>
        <a:p>
          <a:r>
            <a:rPr lang="ru-RU" sz="3200" b="1" dirty="0" smtClean="0"/>
            <a:t>Помощь</a:t>
          </a:r>
          <a:endParaRPr lang="ru-RU" sz="3200" b="1" dirty="0"/>
        </a:p>
      </dgm:t>
    </dgm:pt>
    <dgm:pt modelId="{D9FA8B6B-AD60-40FD-8F0B-237AB1FBC12C}" type="parTrans" cxnId="{6E24B20F-C4CE-42C8-B013-398BE08AD362}">
      <dgm:prSet/>
      <dgm:spPr/>
      <dgm:t>
        <a:bodyPr/>
        <a:lstStyle/>
        <a:p>
          <a:endParaRPr lang="ru-RU"/>
        </a:p>
      </dgm:t>
    </dgm:pt>
    <dgm:pt modelId="{62CB8CF8-9F12-4DBE-B52F-B62B88A521E2}" type="sibTrans" cxnId="{6E24B20F-C4CE-42C8-B013-398BE08AD362}">
      <dgm:prSet/>
      <dgm:spPr/>
      <dgm:t>
        <a:bodyPr/>
        <a:lstStyle/>
        <a:p>
          <a:endParaRPr lang="ru-RU"/>
        </a:p>
      </dgm:t>
    </dgm:pt>
    <dgm:pt modelId="{C0E4FA55-7551-4F4B-93AE-513BEE136D64}" type="pres">
      <dgm:prSet presAssocID="{C97519AD-1BD0-4233-A376-D5D0513B429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0903702-4F41-4FE5-BBB8-B071A3408D94}" type="pres">
      <dgm:prSet presAssocID="{EEC2D280-6229-42CF-850E-8CF083CA57D5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EEB10-13CF-401F-8D3F-ED9CFD2CC2A6}" type="pres">
      <dgm:prSet presAssocID="{EEC2D280-6229-42CF-850E-8CF083CA57D5}" presName="image" presStyleLbl="fgImgPlace1" presStyleIdx="0" presStyleCnt="3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8BF49AEC-26C2-402F-877A-5A3101580FB7}" type="pres">
      <dgm:prSet presAssocID="{EEC2D280-6229-42CF-850E-8CF083CA57D5}" presName="childNode" presStyleLbl="node1" presStyleIdx="0" presStyleCnt="3" custScaleX="117041" custScaleY="78683" custLinFactNeighborX="13763" custLinFactNeighborY="-9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8EC98-8389-4D5C-8C2D-74820D548E14}" type="pres">
      <dgm:prSet presAssocID="{EEC2D280-6229-42CF-850E-8CF083CA57D5}" presName="parentNode" presStyleLbl="revTx" presStyleIdx="0" presStyleCnt="3" custScaleY="96563" custLinFactNeighborX="943" custLinFactNeighborY="17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1A119-1335-4B66-B5C8-89C53BAA1D01}" type="pres">
      <dgm:prSet presAssocID="{57A0361E-84DA-49E3-ABC9-8F10D80304A6}" presName="sibTrans" presStyleCnt="0"/>
      <dgm:spPr/>
      <dgm:t>
        <a:bodyPr/>
        <a:lstStyle/>
        <a:p>
          <a:endParaRPr lang="ru-RU"/>
        </a:p>
      </dgm:t>
    </dgm:pt>
    <dgm:pt modelId="{9B1EED11-6BAE-4C96-A006-C1B24B9F9C19}" type="pres">
      <dgm:prSet presAssocID="{EE3C897E-A35F-4A4C-8387-188DFD625DCD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7A57F-56C3-42D3-8519-2FFA4934D007}" type="pres">
      <dgm:prSet presAssocID="{EE3C897E-A35F-4A4C-8387-188DFD625DCD}" presName="image" presStyleLbl="fgImgPlace1" presStyleIdx="1" presStyleCnt="3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30A2973D-CE50-4F1A-9D80-F4C1694655A8}" type="pres">
      <dgm:prSet presAssocID="{EE3C897E-A35F-4A4C-8387-188DFD625DCD}" presName="childNode" presStyleLbl="node1" presStyleIdx="1" presStyleCnt="3" custScaleX="129664" custScaleY="79382" custLinFactNeighborX="14462" custLinFactNeighborY="-9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A0EBD-6253-40B0-B367-B8C2977B7BFD}" type="pres">
      <dgm:prSet presAssocID="{EE3C897E-A35F-4A4C-8387-188DFD625DCD}" presName="parentNode" presStyleLbl="revTx" presStyleIdx="1" presStyleCnt="3" custScaleY="86255" custLinFactNeighborX="-16691" custLinFactNeighborY="1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899C3-E603-469A-B068-590F20007B85}" type="pres">
      <dgm:prSet presAssocID="{3A897AD3-AEA0-4ABF-A52E-8DACBE1A6376}" presName="sibTrans" presStyleCnt="0"/>
      <dgm:spPr/>
      <dgm:t>
        <a:bodyPr/>
        <a:lstStyle/>
        <a:p>
          <a:endParaRPr lang="ru-RU"/>
        </a:p>
      </dgm:t>
    </dgm:pt>
    <dgm:pt modelId="{A4826EDC-6CA7-4899-A3FA-A01A407D5C6A}" type="pres">
      <dgm:prSet presAssocID="{3AB302F9-F0AB-4A06-9808-29A48DF14B75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A5BC7-60AB-44B0-9A4B-5A7B7A702E2A}" type="pres">
      <dgm:prSet presAssocID="{3AB302F9-F0AB-4A06-9808-29A48DF14B75}" presName="image" presStyleLbl="fgImgPlace1" presStyleIdx="2" presStyleCnt="3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F080A964-07AD-4AEC-84E5-AD7CF5B22E2F}" type="pres">
      <dgm:prSet presAssocID="{3AB302F9-F0AB-4A06-9808-29A48DF14B75}" presName="childNode" presStyleLbl="node1" presStyleIdx="2" presStyleCnt="3" custScaleX="105502" custScaleY="77231" custLinFactNeighborX="-2904" custLinFactNeighborY="-10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476C8-7484-4385-B007-FAB78A954F0E}" type="pres">
      <dgm:prSet presAssocID="{3AB302F9-F0AB-4A06-9808-29A48DF14B75}" presName="parentNode" presStyleLbl="revTx" presStyleIdx="2" presStyleCnt="3" custScaleY="82750" custLinFactNeighborX="-36315" custLinFactNeighborY="-23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BFF7AC-DDDB-4F96-AFFD-BEA2F0B83C7C}" type="presOf" srcId="{C97519AD-1BD0-4233-A376-D5D0513B429F}" destId="{C0E4FA55-7551-4F4B-93AE-513BEE136D64}" srcOrd="0" destOrd="0" presId="urn:microsoft.com/office/officeart/2005/8/layout/hList2"/>
    <dgm:cxn modelId="{7A6AC247-C8A5-447A-BD01-F0801E025177}" srcId="{EE3C897E-A35F-4A4C-8387-188DFD625DCD}" destId="{B6225519-E7FE-44AA-8347-CE98241CCBE7}" srcOrd="0" destOrd="0" parTransId="{52B3E46A-88E5-4397-B653-A33DD1AF2BB6}" sibTransId="{2B044853-D29C-463C-AA42-96916098A919}"/>
    <dgm:cxn modelId="{6E24B20F-C4CE-42C8-B013-398BE08AD362}" srcId="{C97519AD-1BD0-4233-A376-D5D0513B429F}" destId="{3AB302F9-F0AB-4A06-9808-29A48DF14B75}" srcOrd="2" destOrd="0" parTransId="{D9FA8B6B-AD60-40FD-8F0B-237AB1FBC12C}" sibTransId="{62CB8CF8-9F12-4DBE-B52F-B62B88A521E2}"/>
    <dgm:cxn modelId="{9739C5CD-1993-4DD9-A870-7FE6F08E3D70}" srcId="{C97519AD-1BD0-4233-A376-D5D0513B429F}" destId="{EEC2D280-6229-42CF-850E-8CF083CA57D5}" srcOrd="0" destOrd="0" parTransId="{89E49AE4-F232-4D16-B41F-6C429617F20F}" sibTransId="{57A0361E-84DA-49E3-ABC9-8F10D80304A6}"/>
    <dgm:cxn modelId="{D4AD556E-87F3-4786-8761-46D2055A750B}" type="presOf" srcId="{6FAC596C-6C00-4554-BA0F-DBFED1D24333}" destId="{F080A964-07AD-4AEC-84E5-AD7CF5B22E2F}" srcOrd="0" destOrd="0" presId="urn:microsoft.com/office/officeart/2005/8/layout/hList2"/>
    <dgm:cxn modelId="{8D7B87EB-F516-41E8-91E4-E0B35B7824B3}" type="presOf" srcId="{B6225519-E7FE-44AA-8347-CE98241CCBE7}" destId="{30A2973D-CE50-4F1A-9D80-F4C1694655A8}" srcOrd="0" destOrd="0" presId="urn:microsoft.com/office/officeart/2005/8/layout/hList2"/>
    <dgm:cxn modelId="{B8FB2E79-287D-4FBC-AE10-1077C3F02BD4}" type="presOf" srcId="{3AB302F9-F0AB-4A06-9808-29A48DF14B75}" destId="{C76476C8-7484-4385-B007-FAB78A954F0E}" srcOrd="0" destOrd="0" presId="urn:microsoft.com/office/officeart/2005/8/layout/hList2"/>
    <dgm:cxn modelId="{680D3819-F151-461E-B9A2-D23AF14D7149}" srcId="{EEC2D280-6229-42CF-850E-8CF083CA57D5}" destId="{34329FEB-6525-4CE8-8ABC-98718C6FEFFA}" srcOrd="0" destOrd="0" parTransId="{361ABD43-747B-4B6F-B5EC-8DF1F0E75701}" sibTransId="{8393B7C3-E81B-4E0C-9BBF-059AB269793A}"/>
    <dgm:cxn modelId="{686B592F-C38C-45F1-B273-EB468374D60A}" srcId="{C97519AD-1BD0-4233-A376-D5D0513B429F}" destId="{EE3C897E-A35F-4A4C-8387-188DFD625DCD}" srcOrd="1" destOrd="0" parTransId="{92F2F9BF-8A83-42F8-BFE4-EBA49AB9CD04}" sibTransId="{3A897AD3-AEA0-4ABF-A52E-8DACBE1A6376}"/>
    <dgm:cxn modelId="{F31143E5-C324-4C51-9A7A-80E08C73AEF8}" srcId="{3AB302F9-F0AB-4A06-9808-29A48DF14B75}" destId="{6FAC596C-6C00-4554-BA0F-DBFED1D24333}" srcOrd="0" destOrd="0" parTransId="{2CEED470-5D53-41CB-B7E9-02B1D0C19FBC}" sibTransId="{96B58D57-29AD-4273-85F9-A02C50CC76F1}"/>
    <dgm:cxn modelId="{3D06227B-439B-4BAD-988E-B23746A24A1E}" type="presOf" srcId="{EE3C897E-A35F-4A4C-8387-188DFD625DCD}" destId="{C29A0EBD-6253-40B0-B367-B8C2977B7BFD}" srcOrd="0" destOrd="0" presId="urn:microsoft.com/office/officeart/2005/8/layout/hList2"/>
    <dgm:cxn modelId="{6586D390-6417-4492-A375-91A12536FF62}" type="presOf" srcId="{EEC2D280-6229-42CF-850E-8CF083CA57D5}" destId="{24F8EC98-8389-4D5C-8C2D-74820D548E14}" srcOrd="0" destOrd="0" presId="urn:microsoft.com/office/officeart/2005/8/layout/hList2"/>
    <dgm:cxn modelId="{1C5722C4-A634-421F-911C-F526E02473AE}" type="presOf" srcId="{34329FEB-6525-4CE8-8ABC-98718C6FEFFA}" destId="{8BF49AEC-26C2-402F-877A-5A3101580FB7}" srcOrd="0" destOrd="0" presId="urn:microsoft.com/office/officeart/2005/8/layout/hList2"/>
    <dgm:cxn modelId="{4860E7BB-A766-4275-B3B4-1D40C6764365}" type="presParOf" srcId="{C0E4FA55-7551-4F4B-93AE-513BEE136D64}" destId="{70903702-4F41-4FE5-BBB8-B071A3408D94}" srcOrd="0" destOrd="0" presId="urn:microsoft.com/office/officeart/2005/8/layout/hList2"/>
    <dgm:cxn modelId="{DB32CE93-1DB7-4751-A8C6-2796BE235624}" type="presParOf" srcId="{70903702-4F41-4FE5-BBB8-B071A3408D94}" destId="{CD0EEB10-13CF-401F-8D3F-ED9CFD2CC2A6}" srcOrd="0" destOrd="0" presId="urn:microsoft.com/office/officeart/2005/8/layout/hList2"/>
    <dgm:cxn modelId="{A2D9F27E-E47C-4D54-84B8-04C53A911FAE}" type="presParOf" srcId="{70903702-4F41-4FE5-BBB8-B071A3408D94}" destId="{8BF49AEC-26C2-402F-877A-5A3101580FB7}" srcOrd="1" destOrd="0" presId="urn:microsoft.com/office/officeart/2005/8/layout/hList2"/>
    <dgm:cxn modelId="{6A3A54D9-141C-4FC5-99F6-8DF26625474F}" type="presParOf" srcId="{70903702-4F41-4FE5-BBB8-B071A3408D94}" destId="{24F8EC98-8389-4D5C-8C2D-74820D548E14}" srcOrd="2" destOrd="0" presId="urn:microsoft.com/office/officeart/2005/8/layout/hList2"/>
    <dgm:cxn modelId="{D2287E3C-115E-4FC6-9851-98F9703270A0}" type="presParOf" srcId="{C0E4FA55-7551-4F4B-93AE-513BEE136D64}" destId="{5291A119-1335-4B66-B5C8-89C53BAA1D01}" srcOrd="1" destOrd="0" presId="urn:microsoft.com/office/officeart/2005/8/layout/hList2"/>
    <dgm:cxn modelId="{688D757C-A938-40AB-9AFC-B36F9670EC38}" type="presParOf" srcId="{C0E4FA55-7551-4F4B-93AE-513BEE136D64}" destId="{9B1EED11-6BAE-4C96-A006-C1B24B9F9C19}" srcOrd="2" destOrd="0" presId="urn:microsoft.com/office/officeart/2005/8/layout/hList2"/>
    <dgm:cxn modelId="{7D780A89-ED52-4BF0-B152-DB8933A90C84}" type="presParOf" srcId="{9B1EED11-6BAE-4C96-A006-C1B24B9F9C19}" destId="{32D7A57F-56C3-42D3-8519-2FFA4934D007}" srcOrd="0" destOrd="0" presId="urn:microsoft.com/office/officeart/2005/8/layout/hList2"/>
    <dgm:cxn modelId="{47E5CF7C-27E7-46B8-B849-ACCDE7176405}" type="presParOf" srcId="{9B1EED11-6BAE-4C96-A006-C1B24B9F9C19}" destId="{30A2973D-CE50-4F1A-9D80-F4C1694655A8}" srcOrd="1" destOrd="0" presId="urn:microsoft.com/office/officeart/2005/8/layout/hList2"/>
    <dgm:cxn modelId="{D4627780-D95F-465B-AF8F-21293801DBD5}" type="presParOf" srcId="{9B1EED11-6BAE-4C96-A006-C1B24B9F9C19}" destId="{C29A0EBD-6253-40B0-B367-B8C2977B7BFD}" srcOrd="2" destOrd="0" presId="urn:microsoft.com/office/officeart/2005/8/layout/hList2"/>
    <dgm:cxn modelId="{BEC7ECD1-816E-4BA0-9545-6127EAE72980}" type="presParOf" srcId="{C0E4FA55-7551-4F4B-93AE-513BEE136D64}" destId="{25E899C3-E603-469A-B068-590F20007B85}" srcOrd="3" destOrd="0" presId="urn:microsoft.com/office/officeart/2005/8/layout/hList2"/>
    <dgm:cxn modelId="{D86BFB5D-6625-43C7-88ED-35505E76E114}" type="presParOf" srcId="{C0E4FA55-7551-4F4B-93AE-513BEE136D64}" destId="{A4826EDC-6CA7-4899-A3FA-A01A407D5C6A}" srcOrd="4" destOrd="0" presId="urn:microsoft.com/office/officeart/2005/8/layout/hList2"/>
    <dgm:cxn modelId="{11ABA04B-3199-43D4-9CDB-6B1C90BCBD7E}" type="presParOf" srcId="{A4826EDC-6CA7-4899-A3FA-A01A407D5C6A}" destId="{8A7A5BC7-60AB-44B0-9A4B-5A7B7A702E2A}" srcOrd="0" destOrd="0" presId="urn:microsoft.com/office/officeart/2005/8/layout/hList2"/>
    <dgm:cxn modelId="{0A61AA2A-0A3D-4E4D-B665-C722D53397A8}" type="presParOf" srcId="{A4826EDC-6CA7-4899-A3FA-A01A407D5C6A}" destId="{F080A964-07AD-4AEC-84E5-AD7CF5B22E2F}" srcOrd="1" destOrd="0" presId="urn:microsoft.com/office/officeart/2005/8/layout/hList2"/>
    <dgm:cxn modelId="{7B179537-8692-4E05-A20F-F8CB369AFF61}" type="presParOf" srcId="{A4826EDC-6CA7-4899-A3FA-A01A407D5C6A}" destId="{C76476C8-7484-4385-B007-FAB78A954F0E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641A8B-D7A1-4AE6-9A4E-73EBAA360C4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46ED23-6F78-4896-B934-C9DB78209994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несовершеннолетний </a:t>
          </a:r>
          <a:endParaRPr lang="ru-RU" sz="2000" b="1" dirty="0">
            <a:solidFill>
              <a:schemeClr val="tx1"/>
            </a:solidFill>
          </a:endParaRPr>
        </a:p>
      </dgm:t>
    </dgm:pt>
    <dgm:pt modelId="{4F4DCB13-0E00-47B6-ADDE-87027D34D099}" type="parTrans" cxnId="{9D1E3AC9-3F21-47BA-9947-05A32EAE42D4}">
      <dgm:prSet/>
      <dgm:spPr/>
      <dgm:t>
        <a:bodyPr/>
        <a:lstStyle/>
        <a:p>
          <a:endParaRPr lang="ru-RU" sz="2000"/>
        </a:p>
      </dgm:t>
    </dgm:pt>
    <dgm:pt modelId="{4427962D-4957-42F7-AE07-79FB5F4C77B1}" type="sibTrans" cxnId="{9D1E3AC9-3F21-47BA-9947-05A32EAE42D4}">
      <dgm:prSet/>
      <dgm:spPr/>
      <dgm:t>
        <a:bodyPr/>
        <a:lstStyle/>
        <a:p>
          <a:endParaRPr lang="ru-RU" sz="2000"/>
        </a:p>
      </dgm:t>
    </dgm:pt>
    <dgm:pt modelId="{4D62E44C-6459-4E8A-B905-01D8DEB3B21E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суицид  </a:t>
          </a:r>
          <a:endParaRPr lang="ru-RU" sz="2000" b="1" dirty="0">
            <a:solidFill>
              <a:schemeClr val="tx1"/>
            </a:solidFill>
          </a:endParaRPr>
        </a:p>
      </dgm:t>
    </dgm:pt>
    <dgm:pt modelId="{BA090774-69FD-42C6-9028-3BC79E18FFCE}" type="parTrans" cxnId="{70AE3792-52B6-4B35-AF50-99FA656D676D}">
      <dgm:prSet/>
      <dgm:spPr/>
      <dgm:t>
        <a:bodyPr/>
        <a:lstStyle/>
        <a:p>
          <a:endParaRPr lang="ru-RU" sz="2000"/>
        </a:p>
      </dgm:t>
    </dgm:pt>
    <dgm:pt modelId="{00A97323-80FF-41FA-9479-60F880A6C816}" type="sibTrans" cxnId="{70AE3792-52B6-4B35-AF50-99FA656D676D}">
      <dgm:prSet/>
      <dgm:spPr/>
      <dgm:t>
        <a:bodyPr/>
        <a:lstStyle/>
        <a:p>
          <a:endParaRPr lang="ru-RU" sz="2000"/>
        </a:p>
      </dgm:t>
    </dgm:pt>
    <dgm:pt modelId="{3E0237F4-2DC4-4789-B4A6-9B0D9B1DB131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суицидальное поведение  </a:t>
          </a:r>
          <a:endParaRPr lang="ru-RU" sz="2000" b="1" dirty="0">
            <a:solidFill>
              <a:schemeClr val="tx1"/>
            </a:solidFill>
          </a:endParaRPr>
        </a:p>
      </dgm:t>
    </dgm:pt>
    <dgm:pt modelId="{3259E9A5-B0F5-4182-B4B3-C868A6F8ED24}" type="parTrans" cxnId="{21278D61-68FD-45E0-B584-D1BEBCC7345A}">
      <dgm:prSet/>
      <dgm:spPr/>
      <dgm:t>
        <a:bodyPr/>
        <a:lstStyle/>
        <a:p>
          <a:endParaRPr lang="ru-RU" sz="2000"/>
        </a:p>
      </dgm:t>
    </dgm:pt>
    <dgm:pt modelId="{4156CB57-8E7B-425E-B83A-1610C6325BC8}" type="sibTrans" cxnId="{21278D61-68FD-45E0-B584-D1BEBCC7345A}">
      <dgm:prSet/>
      <dgm:spPr/>
      <dgm:t>
        <a:bodyPr/>
        <a:lstStyle/>
        <a:p>
          <a:endParaRPr lang="ru-RU" sz="2000"/>
        </a:p>
      </dgm:t>
    </dgm:pt>
    <dgm:pt modelId="{83F24499-91F9-4AF8-A79E-6736F85CCEDF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суицидальная </a:t>
          </a:r>
          <a:br>
            <a:rPr lang="ru-RU" sz="2000" b="1" dirty="0" smtClean="0">
              <a:solidFill>
                <a:schemeClr val="tx1"/>
              </a:solidFill>
            </a:rPr>
          </a:br>
          <a:r>
            <a:rPr lang="ru-RU" sz="2000" b="1" dirty="0" smtClean="0">
              <a:solidFill>
                <a:schemeClr val="tx1"/>
              </a:solidFill>
            </a:rPr>
            <a:t>попытка </a:t>
          </a:r>
          <a:endParaRPr lang="ru-RU" sz="2000" b="1" dirty="0">
            <a:solidFill>
              <a:schemeClr val="tx1"/>
            </a:solidFill>
          </a:endParaRPr>
        </a:p>
      </dgm:t>
    </dgm:pt>
    <dgm:pt modelId="{9A77F335-3C74-4574-A7EF-9BD5E87EE866}" type="parTrans" cxnId="{30F093D4-76DA-4F8A-B97F-C7A506218F9C}">
      <dgm:prSet/>
      <dgm:spPr/>
      <dgm:t>
        <a:bodyPr/>
        <a:lstStyle/>
        <a:p>
          <a:endParaRPr lang="ru-RU" sz="2000"/>
        </a:p>
      </dgm:t>
    </dgm:pt>
    <dgm:pt modelId="{9146CE61-05CB-46A7-ACFF-91645836CC23}" type="sibTrans" cxnId="{30F093D4-76DA-4F8A-B97F-C7A506218F9C}">
      <dgm:prSet/>
      <dgm:spPr/>
      <dgm:t>
        <a:bodyPr/>
        <a:lstStyle/>
        <a:p>
          <a:endParaRPr lang="ru-RU" sz="2000"/>
        </a:p>
      </dgm:t>
    </dgm:pt>
    <dgm:pt modelId="{4C62700E-290C-41EC-80EA-2A3804470E58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лицо, не достигшее возраста восемнадцати лет</a:t>
          </a:r>
        </a:p>
        <a:p>
          <a:pPr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DB281750-49B9-4E2D-86C3-B2200BEE5362}" type="parTrans" cxnId="{B9314963-34CD-4247-8621-D4B583961AA3}">
      <dgm:prSet/>
      <dgm:spPr/>
      <dgm:t>
        <a:bodyPr/>
        <a:lstStyle/>
        <a:p>
          <a:endParaRPr lang="ru-RU" sz="2000"/>
        </a:p>
      </dgm:t>
    </dgm:pt>
    <dgm:pt modelId="{4E92AB89-0796-42DA-A156-2EC2602B4C55}" type="sibTrans" cxnId="{B9314963-34CD-4247-8621-D4B583961AA3}">
      <dgm:prSet/>
      <dgm:spPr/>
      <dgm:t>
        <a:bodyPr/>
        <a:lstStyle/>
        <a:p>
          <a:endParaRPr lang="ru-RU" sz="2000"/>
        </a:p>
      </dgm:t>
    </dgm:pt>
    <dgm:pt modelId="{341DB05E-7E8F-40B2-A4C9-F747237F66B2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акт лишения себя жизни, при котором человек действует целенаправленно, преднамеренно, осознанно</a:t>
          </a:r>
          <a:endParaRPr lang="ru-RU" sz="2000" dirty="0"/>
        </a:p>
      </dgm:t>
    </dgm:pt>
    <dgm:pt modelId="{1B86D0FB-D431-4D82-8043-F2FF762522EA}" type="parTrans" cxnId="{1BA84A0B-FA90-4B23-A5ED-76AB8EAB749C}">
      <dgm:prSet/>
      <dgm:spPr/>
      <dgm:t>
        <a:bodyPr/>
        <a:lstStyle/>
        <a:p>
          <a:endParaRPr lang="ru-RU" sz="2000"/>
        </a:p>
      </dgm:t>
    </dgm:pt>
    <dgm:pt modelId="{3757A8BF-2D2D-4F4B-98B9-AC7E06ECA6DA}" type="sibTrans" cxnId="{1BA84A0B-FA90-4B23-A5ED-76AB8EAB749C}">
      <dgm:prSet/>
      <dgm:spPr/>
      <dgm:t>
        <a:bodyPr/>
        <a:lstStyle/>
        <a:p>
          <a:endParaRPr lang="ru-RU" sz="2000"/>
        </a:p>
      </dgm:t>
    </dgm:pt>
    <dgm:pt modelId="{8C0C3863-D236-4BCF-B178-56BD8F233194}">
      <dgm:prSet custT="1"/>
      <dgm:spPr/>
      <dgm:t>
        <a:bodyPr/>
        <a:lstStyle/>
        <a:p>
          <a:r>
            <a:rPr lang="ru-RU" sz="2000" dirty="0" smtClean="0"/>
            <a:t>это проявление суицидальной активности – мысли, намерения, высказывания, угрозы, попытки, покушения</a:t>
          </a:r>
          <a:endParaRPr lang="ru-RU" sz="2000" dirty="0"/>
        </a:p>
      </dgm:t>
    </dgm:pt>
    <dgm:pt modelId="{18337E39-EE01-4241-AAA7-69BA616BABF3}" type="parTrans" cxnId="{E7509501-435C-4E5F-B47D-90B5DA20A307}">
      <dgm:prSet/>
      <dgm:spPr/>
      <dgm:t>
        <a:bodyPr/>
        <a:lstStyle/>
        <a:p>
          <a:endParaRPr lang="ru-RU" sz="2000"/>
        </a:p>
      </dgm:t>
    </dgm:pt>
    <dgm:pt modelId="{C7ACD517-B13A-4D3D-BB01-367A5A2BE295}" type="sibTrans" cxnId="{E7509501-435C-4E5F-B47D-90B5DA20A307}">
      <dgm:prSet/>
      <dgm:spPr/>
      <dgm:t>
        <a:bodyPr/>
        <a:lstStyle/>
        <a:p>
          <a:endParaRPr lang="ru-RU" sz="2000"/>
        </a:p>
      </dgm:t>
    </dgm:pt>
    <dgm:pt modelId="{E93D38C8-9435-4A51-BE21-92C75B1E295A}">
      <dgm:prSet custT="1"/>
      <dgm:spPr/>
      <dgm:t>
        <a:bodyPr/>
        <a:lstStyle/>
        <a:p>
          <a:r>
            <a:rPr lang="ru-RU" sz="2000" dirty="0" smtClean="0"/>
            <a:t>осознанные преднамеренные действия, направленные на лишение себя жизни, </a:t>
          </a:r>
          <a:br>
            <a:rPr lang="ru-RU" sz="2000" dirty="0" smtClean="0"/>
          </a:br>
          <a:r>
            <a:rPr lang="ru-RU" sz="2000" dirty="0" smtClean="0"/>
            <a:t>но не завершившиеся смертью</a:t>
          </a:r>
          <a:endParaRPr lang="ru-RU" sz="2000" dirty="0"/>
        </a:p>
      </dgm:t>
    </dgm:pt>
    <dgm:pt modelId="{3868FF62-8651-44A6-8AE0-3917A085B40B}" type="parTrans" cxnId="{47DB8E0A-2270-42FD-93A4-7981D5647F81}">
      <dgm:prSet/>
      <dgm:spPr/>
      <dgm:t>
        <a:bodyPr/>
        <a:lstStyle/>
        <a:p>
          <a:endParaRPr lang="ru-RU" sz="2000"/>
        </a:p>
      </dgm:t>
    </dgm:pt>
    <dgm:pt modelId="{54BD93FA-468D-4CD8-B0FF-B2041758E448}" type="sibTrans" cxnId="{47DB8E0A-2270-42FD-93A4-7981D5647F81}">
      <dgm:prSet/>
      <dgm:spPr/>
      <dgm:t>
        <a:bodyPr/>
        <a:lstStyle/>
        <a:p>
          <a:endParaRPr lang="ru-RU" sz="2000"/>
        </a:p>
      </dgm:t>
    </dgm:pt>
    <dgm:pt modelId="{D28DB3FD-3299-4143-ACD1-A686D5D6DB5B}" type="pres">
      <dgm:prSet presAssocID="{80641A8B-D7A1-4AE6-9A4E-73EBAA360C4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5F0BB08-DD5A-42E2-A53C-638B7B72B227}" type="pres">
      <dgm:prSet presAssocID="{D146ED23-6F78-4896-B934-C9DB78209994}" presName="horFlow" presStyleCnt="0"/>
      <dgm:spPr/>
    </dgm:pt>
    <dgm:pt modelId="{CE5693D8-5794-4A25-9090-D369E94A15D3}" type="pres">
      <dgm:prSet presAssocID="{D146ED23-6F78-4896-B934-C9DB78209994}" presName="bigChev" presStyleLbl="node1" presStyleIdx="0" presStyleCnt="4" custScaleX="140763"/>
      <dgm:spPr/>
      <dgm:t>
        <a:bodyPr/>
        <a:lstStyle/>
        <a:p>
          <a:endParaRPr lang="ru-RU"/>
        </a:p>
      </dgm:t>
    </dgm:pt>
    <dgm:pt modelId="{67A374EA-E9BC-4BE5-BED1-162F8A356E5A}" type="pres">
      <dgm:prSet presAssocID="{DB281750-49B9-4E2D-86C3-B2200BEE5362}" presName="parTrans" presStyleCnt="0"/>
      <dgm:spPr/>
    </dgm:pt>
    <dgm:pt modelId="{70879BFD-EAEB-4E29-91DF-2F0C368C0B2B}" type="pres">
      <dgm:prSet presAssocID="{4C62700E-290C-41EC-80EA-2A3804470E58}" presName="node" presStyleLbl="alignAccFollowNode1" presStyleIdx="0" presStyleCnt="4" custScaleX="218367" custScaleY="120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DB1A1-85F4-40ED-ABC2-8EB73AB002B8}" type="pres">
      <dgm:prSet presAssocID="{D146ED23-6F78-4896-B934-C9DB78209994}" presName="vSp" presStyleCnt="0"/>
      <dgm:spPr/>
    </dgm:pt>
    <dgm:pt modelId="{D4166123-B536-4F53-80E0-8812DBBA5204}" type="pres">
      <dgm:prSet presAssocID="{4D62E44C-6459-4E8A-B905-01D8DEB3B21E}" presName="horFlow" presStyleCnt="0"/>
      <dgm:spPr/>
    </dgm:pt>
    <dgm:pt modelId="{F651E49E-6376-4988-8F35-DBC312CD8114}" type="pres">
      <dgm:prSet presAssocID="{4D62E44C-6459-4E8A-B905-01D8DEB3B21E}" presName="bigChev" presStyleLbl="node1" presStyleIdx="1" presStyleCnt="4" custScaleX="133799"/>
      <dgm:spPr/>
      <dgm:t>
        <a:bodyPr/>
        <a:lstStyle/>
        <a:p>
          <a:endParaRPr lang="ru-RU"/>
        </a:p>
      </dgm:t>
    </dgm:pt>
    <dgm:pt modelId="{891F316A-2E31-4A85-B4D6-351E987D318D}" type="pres">
      <dgm:prSet presAssocID="{1B86D0FB-D431-4D82-8043-F2FF762522EA}" presName="parTrans" presStyleCnt="0"/>
      <dgm:spPr/>
    </dgm:pt>
    <dgm:pt modelId="{82C628B3-D124-4741-AFAD-802101C8E5D1}" type="pres">
      <dgm:prSet presAssocID="{341DB05E-7E8F-40B2-A4C9-F747237F66B2}" presName="node" presStyleLbl="alignAccFollowNode1" presStyleIdx="1" presStyleCnt="4" custScaleX="237849" custScaleY="112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38C88-FC0E-4BD5-99EF-765662CB86F0}" type="pres">
      <dgm:prSet presAssocID="{4D62E44C-6459-4E8A-B905-01D8DEB3B21E}" presName="vSp" presStyleCnt="0"/>
      <dgm:spPr/>
    </dgm:pt>
    <dgm:pt modelId="{609127BA-F839-4BCD-985F-677FA95372B6}" type="pres">
      <dgm:prSet presAssocID="{3E0237F4-2DC4-4789-B4A6-9B0D9B1DB131}" presName="horFlow" presStyleCnt="0"/>
      <dgm:spPr/>
    </dgm:pt>
    <dgm:pt modelId="{AA9E5B2A-793F-4582-AF0E-F617F18DB35A}" type="pres">
      <dgm:prSet presAssocID="{3E0237F4-2DC4-4789-B4A6-9B0D9B1DB131}" presName="bigChev" presStyleLbl="node1" presStyleIdx="2" presStyleCnt="4" custScaleX="106495"/>
      <dgm:spPr/>
      <dgm:t>
        <a:bodyPr/>
        <a:lstStyle/>
        <a:p>
          <a:endParaRPr lang="ru-RU"/>
        </a:p>
      </dgm:t>
    </dgm:pt>
    <dgm:pt modelId="{A69F7B5D-0477-4DED-A5F0-80490AC2355A}" type="pres">
      <dgm:prSet presAssocID="{18337E39-EE01-4241-AAA7-69BA616BABF3}" presName="parTrans" presStyleCnt="0"/>
      <dgm:spPr/>
    </dgm:pt>
    <dgm:pt modelId="{027B4682-74E8-49AA-A4DB-FEA8F511B291}" type="pres">
      <dgm:prSet presAssocID="{8C0C3863-D236-4BCF-B178-56BD8F233194}" presName="node" presStyleLbl="alignAccFollowNode1" presStyleIdx="2" presStyleCnt="4" custScaleX="268372" custScaleY="111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1FFD5-51CA-4684-A4B4-2312AC3CB0AC}" type="pres">
      <dgm:prSet presAssocID="{3E0237F4-2DC4-4789-B4A6-9B0D9B1DB131}" presName="vSp" presStyleCnt="0"/>
      <dgm:spPr/>
    </dgm:pt>
    <dgm:pt modelId="{5DA66EA7-B4C9-4F66-A072-E4ED00D43E05}" type="pres">
      <dgm:prSet presAssocID="{83F24499-91F9-4AF8-A79E-6736F85CCEDF}" presName="horFlow" presStyleCnt="0"/>
      <dgm:spPr/>
    </dgm:pt>
    <dgm:pt modelId="{DF2E4F89-7DC0-48C6-B4AF-D1F1194FB721}" type="pres">
      <dgm:prSet presAssocID="{83F24499-91F9-4AF8-A79E-6736F85CCEDF}" presName="bigChev" presStyleLbl="node1" presStyleIdx="3" presStyleCnt="4" custScaleX="106495"/>
      <dgm:spPr/>
      <dgm:t>
        <a:bodyPr/>
        <a:lstStyle/>
        <a:p>
          <a:endParaRPr lang="ru-RU"/>
        </a:p>
      </dgm:t>
    </dgm:pt>
    <dgm:pt modelId="{A2AE3861-877B-4307-BD8B-93884E056283}" type="pres">
      <dgm:prSet presAssocID="{3868FF62-8651-44A6-8AE0-3917A085B40B}" presName="parTrans" presStyleCnt="0"/>
      <dgm:spPr/>
    </dgm:pt>
    <dgm:pt modelId="{349ADF80-F241-47C5-949C-77C088220F97}" type="pres">
      <dgm:prSet presAssocID="{E93D38C8-9435-4A51-BE21-92C75B1E295A}" presName="node" presStyleLbl="alignAccFollowNode1" presStyleIdx="3" presStyleCnt="4" custScaleX="267479" custScaleY="108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AE3792-52B6-4B35-AF50-99FA656D676D}" srcId="{80641A8B-D7A1-4AE6-9A4E-73EBAA360C43}" destId="{4D62E44C-6459-4E8A-B905-01D8DEB3B21E}" srcOrd="1" destOrd="0" parTransId="{BA090774-69FD-42C6-9028-3BC79E18FFCE}" sibTransId="{00A97323-80FF-41FA-9479-60F880A6C816}"/>
    <dgm:cxn modelId="{FB019F4E-2C6D-4C6F-822A-5D08F90FD654}" type="presOf" srcId="{83F24499-91F9-4AF8-A79E-6736F85CCEDF}" destId="{DF2E4F89-7DC0-48C6-B4AF-D1F1194FB721}" srcOrd="0" destOrd="0" presId="urn:microsoft.com/office/officeart/2005/8/layout/lProcess3"/>
    <dgm:cxn modelId="{36761D81-F364-4415-921A-0D5CDCE3C624}" type="presOf" srcId="{341DB05E-7E8F-40B2-A4C9-F747237F66B2}" destId="{82C628B3-D124-4741-AFAD-802101C8E5D1}" srcOrd="0" destOrd="0" presId="urn:microsoft.com/office/officeart/2005/8/layout/lProcess3"/>
    <dgm:cxn modelId="{30F093D4-76DA-4F8A-B97F-C7A506218F9C}" srcId="{80641A8B-D7A1-4AE6-9A4E-73EBAA360C43}" destId="{83F24499-91F9-4AF8-A79E-6736F85CCEDF}" srcOrd="3" destOrd="0" parTransId="{9A77F335-3C74-4574-A7EF-9BD5E87EE866}" sibTransId="{9146CE61-05CB-46A7-ACFF-91645836CC23}"/>
    <dgm:cxn modelId="{CF7798D4-A4AF-44C4-955E-1F89D891CE24}" type="presOf" srcId="{4D62E44C-6459-4E8A-B905-01D8DEB3B21E}" destId="{F651E49E-6376-4988-8F35-DBC312CD8114}" srcOrd="0" destOrd="0" presId="urn:microsoft.com/office/officeart/2005/8/layout/lProcess3"/>
    <dgm:cxn modelId="{9D1E3AC9-3F21-47BA-9947-05A32EAE42D4}" srcId="{80641A8B-D7A1-4AE6-9A4E-73EBAA360C43}" destId="{D146ED23-6F78-4896-B934-C9DB78209994}" srcOrd="0" destOrd="0" parTransId="{4F4DCB13-0E00-47B6-ADDE-87027D34D099}" sibTransId="{4427962D-4957-42F7-AE07-79FB5F4C77B1}"/>
    <dgm:cxn modelId="{8E52A19C-75A9-4B63-9EBD-D2581C1B7885}" type="presOf" srcId="{80641A8B-D7A1-4AE6-9A4E-73EBAA360C43}" destId="{D28DB3FD-3299-4143-ACD1-A686D5D6DB5B}" srcOrd="0" destOrd="0" presId="urn:microsoft.com/office/officeart/2005/8/layout/lProcess3"/>
    <dgm:cxn modelId="{1698D48F-FE09-4EB9-B7B9-1F1D88D3600C}" type="presOf" srcId="{8C0C3863-D236-4BCF-B178-56BD8F233194}" destId="{027B4682-74E8-49AA-A4DB-FEA8F511B291}" srcOrd="0" destOrd="0" presId="urn:microsoft.com/office/officeart/2005/8/layout/lProcess3"/>
    <dgm:cxn modelId="{F842AC4D-79A5-4783-A87E-3AC7A456CBFE}" type="presOf" srcId="{3E0237F4-2DC4-4789-B4A6-9B0D9B1DB131}" destId="{AA9E5B2A-793F-4582-AF0E-F617F18DB35A}" srcOrd="0" destOrd="0" presId="urn:microsoft.com/office/officeart/2005/8/layout/lProcess3"/>
    <dgm:cxn modelId="{1BA84A0B-FA90-4B23-A5ED-76AB8EAB749C}" srcId="{4D62E44C-6459-4E8A-B905-01D8DEB3B21E}" destId="{341DB05E-7E8F-40B2-A4C9-F747237F66B2}" srcOrd="0" destOrd="0" parTransId="{1B86D0FB-D431-4D82-8043-F2FF762522EA}" sibTransId="{3757A8BF-2D2D-4F4B-98B9-AC7E06ECA6DA}"/>
    <dgm:cxn modelId="{E7509501-435C-4E5F-B47D-90B5DA20A307}" srcId="{3E0237F4-2DC4-4789-B4A6-9B0D9B1DB131}" destId="{8C0C3863-D236-4BCF-B178-56BD8F233194}" srcOrd="0" destOrd="0" parTransId="{18337E39-EE01-4241-AAA7-69BA616BABF3}" sibTransId="{C7ACD517-B13A-4D3D-BB01-367A5A2BE295}"/>
    <dgm:cxn modelId="{47DB8E0A-2270-42FD-93A4-7981D5647F81}" srcId="{83F24499-91F9-4AF8-A79E-6736F85CCEDF}" destId="{E93D38C8-9435-4A51-BE21-92C75B1E295A}" srcOrd="0" destOrd="0" parTransId="{3868FF62-8651-44A6-8AE0-3917A085B40B}" sibTransId="{54BD93FA-468D-4CD8-B0FF-B2041758E448}"/>
    <dgm:cxn modelId="{D7F52467-33FF-4266-84C8-ADB729EFF3EC}" type="presOf" srcId="{D146ED23-6F78-4896-B934-C9DB78209994}" destId="{CE5693D8-5794-4A25-9090-D369E94A15D3}" srcOrd="0" destOrd="0" presId="urn:microsoft.com/office/officeart/2005/8/layout/lProcess3"/>
    <dgm:cxn modelId="{21278D61-68FD-45E0-B584-D1BEBCC7345A}" srcId="{80641A8B-D7A1-4AE6-9A4E-73EBAA360C43}" destId="{3E0237F4-2DC4-4789-B4A6-9B0D9B1DB131}" srcOrd="2" destOrd="0" parTransId="{3259E9A5-B0F5-4182-B4B3-C868A6F8ED24}" sibTransId="{4156CB57-8E7B-425E-B83A-1610C6325BC8}"/>
    <dgm:cxn modelId="{F1E7EB2A-14B2-4F4C-8240-C27973995D84}" type="presOf" srcId="{4C62700E-290C-41EC-80EA-2A3804470E58}" destId="{70879BFD-EAEB-4E29-91DF-2F0C368C0B2B}" srcOrd="0" destOrd="0" presId="urn:microsoft.com/office/officeart/2005/8/layout/lProcess3"/>
    <dgm:cxn modelId="{435F2DA8-E312-49E8-8391-42C9036B338C}" type="presOf" srcId="{E93D38C8-9435-4A51-BE21-92C75B1E295A}" destId="{349ADF80-F241-47C5-949C-77C088220F97}" srcOrd="0" destOrd="0" presId="urn:microsoft.com/office/officeart/2005/8/layout/lProcess3"/>
    <dgm:cxn modelId="{B9314963-34CD-4247-8621-D4B583961AA3}" srcId="{D146ED23-6F78-4896-B934-C9DB78209994}" destId="{4C62700E-290C-41EC-80EA-2A3804470E58}" srcOrd="0" destOrd="0" parTransId="{DB281750-49B9-4E2D-86C3-B2200BEE5362}" sibTransId="{4E92AB89-0796-42DA-A156-2EC2602B4C55}"/>
    <dgm:cxn modelId="{9CBD82B7-92C2-449B-BD7C-975B72D127EA}" type="presParOf" srcId="{D28DB3FD-3299-4143-ACD1-A686D5D6DB5B}" destId="{25F0BB08-DD5A-42E2-A53C-638B7B72B227}" srcOrd="0" destOrd="0" presId="urn:microsoft.com/office/officeart/2005/8/layout/lProcess3"/>
    <dgm:cxn modelId="{1D4ED468-E05D-41EB-9B5F-E1B51621F797}" type="presParOf" srcId="{25F0BB08-DD5A-42E2-A53C-638B7B72B227}" destId="{CE5693D8-5794-4A25-9090-D369E94A15D3}" srcOrd="0" destOrd="0" presId="urn:microsoft.com/office/officeart/2005/8/layout/lProcess3"/>
    <dgm:cxn modelId="{55133184-355A-46A6-B46C-6C5806A5B162}" type="presParOf" srcId="{25F0BB08-DD5A-42E2-A53C-638B7B72B227}" destId="{67A374EA-E9BC-4BE5-BED1-162F8A356E5A}" srcOrd="1" destOrd="0" presId="urn:microsoft.com/office/officeart/2005/8/layout/lProcess3"/>
    <dgm:cxn modelId="{0F1A4F3E-A0B1-4A54-820D-119BF6B8853A}" type="presParOf" srcId="{25F0BB08-DD5A-42E2-A53C-638B7B72B227}" destId="{70879BFD-EAEB-4E29-91DF-2F0C368C0B2B}" srcOrd="2" destOrd="0" presId="urn:microsoft.com/office/officeart/2005/8/layout/lProcess3"/>
    <dgm:cxn modelId="{971C2C46-1293-4408-8C48-2528AF9CEB9C}" type="presParOf" srcId="{D28DB3FD-3299-4143-ACD1-A686D5D6DB5B}" destId="{86EDB1A1-85F4-40ED-ABC2-8EB73AB002B8}" srcOrd="1" destOrd="0" presId="urn:microsoft.com/office/officeart/2005/8/layout/lProcess3"/>
    <dgm:cxn modelId="{84249F8E-2123-4F33-ADF7-C8C4C9C58D31}" type="presParOf" srcId="{D28DB3FD-3299-4143-ACD1-A686D5D6DB5B}" destId="{D4166123-B536-4F53-80E0-8812DBBA5204}" srcOrd="2" destOrd="0" presId="urn:microsoft.com/office/officeart/2005/8/layout/lProcess3"/>
    <dgm:cxn modelId="{BA14DF76-50FB-4E12-8D53-FC8EED71AFEB}" type="presParOf" srcId="{D4166123-B536-4F53-80E0-8812DBBA5204}" destId="{F651E49E-6376-4988-8F35-DBC312CD8114}" srcOrd="0" destOrd="0" presId="urn:microsoft.com/office/officeart/2005/8/layout/lProcess3"/>
    <dgm:cxn modelId="{CB194FDA-7590-47E2-BF27-76F1C54F51DD}" type="presParOf" srcId="{D4166123-B536-4F53-80E0-8812DBBA5204}" destId="{891F316A-2E31-4A85-B4D6-351E987D318D}" srcOrd="1" destOrd="0" presId="urn:microsoft.com/office/officeart/2005/8/layout/lProcess3"/>
    <dgm:cxn modelId="{DE1C977D-4C21-45D7-8A0D-D572FB3919EF}" type="presParOf" srcId="{D4166123-B536-4F53-80E0-8812DBBA5204}" destId="{82C628B3-D124-4741-AFAD-802101C8E5D1}" srcOrd="2" destOrd="0" presId="urn:microsoft.com/office/officeart/2005/8/layout/lProcess3"/>
    <dgm:cxn modelId="{24045AFE-D5EC-46DF-A9AE-0C699ADBD58E}" type="presParOf" srcId="{D28DB3FD-3299-4143-ACD1-A686D5D6DB5B}" destId="{DA438C88-FC0E-4BD5-99EF-765662CB86F0}" srcOrd="3" destOrd="0" presId="urn:microsoft.com/office/officeart/2005/8/layout/lProcess3"/>
    <dgm:cxn modelId="{C5EAD690-2F67-498F-B36A-C5387599D256}" type="presParOf" srcId="{D28DB3FD-3299-4143-ACD1-A686D5D6DB5B}" destId="{609127BA-F839-4BCD-985F-677FA95372B6}" srcOrd="4" destOrd="0" presId="urn:microsoft.com/office/officeart/2005/8/layout/lProcess3"/>
    <dgm:cxn modelId="{B5E05C60-C0E1-4740-A43D-274CCBE92214}" type="presParOf" srcId="{609127BA-F839-4BCD-985F-677FA95372B6}" destId="{AA9E5B2A-793F-4582-AF0E-F617F18DB35A}" srcOrd="0" destOrd="0" presId="urn:microsoft.com/office/officeart/2005/8/layout/lProcess3"/>
    <dgm:cxn modelId="{BB0AC905-7E6B-4E0D-BF46-E8C297C8F69F}" type="presParOf" srcId="{609127BA-F839-4BCD-985F-677FA95372B6}" destId="{A69F7B5D-0477-4DED-A5F0-80490AC2355A}" srcOrd="1" destOrd="0" presId="urn:microsoft.com/office/officeart/2005/8/layout/lProcess3"/>
    <dgm:cxn modelId="{5FE71B01-6795-4C51-9789-F528CB710E1A}" type="presParOf" srcId="{609127BA-F839-4BCD-985F-677FA95372B6}" destId="{027B4682-74E8-49AA-A4DB-FEA8F511B291}" srcOrd="2" destOrd="0" presId="urn:microsoft.com/office/officeart/2005/8/layout/lProcess3"/>
    <dgm:cxn modelId="{4FF1A520-88DC-4CE7-916D-7688A9DA7996}" type="presParOf" srcId="{D28DB3FD-3299-4143-ACD1-A686D5D6DB5B}" destId="{6D01FFD5-51CA-4684-A4B4-2312AC3CB0AC}" srcOrd="5" destOrd="0" presId="urn:microsoft.com/office/officeart/2005/8/layout/lProcess3"/>
    <dgm:cxn modelId="{F041D755-827D-4C48-BABD-BDCF3C417D75}" type="presParOf" srcId="{D28DB3FD-3299-4143-ACD1-A686D5D6DB5B}" destId="{5DA66EA7-B4C9-4F66-A072-E4ED00D43E05}" srcOrd="6" destOrd="0" presId="urn:microsoft.com/office/officeart/2005/8/layout/lProcess3"/>
    <dgm:cxn modelId="{13990EBE-190F-4BF3-934A-E1C6E20D3408}" type="presParOf" srcId="{5DA66EA7-B4C9-4F66-A072-E4ED00D43E05}" destId="{DF2E4F89-7DC0-48C6-B4AF-D1F1194FB721}" srcOrd="0" destOrd="0" presId="urn:microsoft.com/office/officeart/2005/8/layout/lProcess3"/>
    <dgm:cxn modelId="{36201C4E-4C12-475A-9739-40B336FF16E0}" type="presParOf" srcId="{5DA66EA7-B4C9-4F66-A072-E4ED00D43E05}" destId="{A2AE3861-877B-4307-BD8B-93884E056283}" srcOrd="1" destOrd="0" presId="urn:microsoft.com/office/officeart/2005/8/layout/lProcess3"/>
    <dgm:cxn modelId="{52DD00F1-8800-4867-898B-5BD8C05C38CB}" type="presParOf" srcId="{5DA66EA7-B4C9-4F66-A072-E4ED00D43E05}" destId="{349ADF80-F241-47C5-949C-77C088220F9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D7AB5D-5B2F-488D-9CF4-ADDD05A30644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87B2A29-F5C5-48FF-A233-C8161E1D2A7A}">
      <dgm:prSet custT="1"/>
      <dgm:spPr/>
      <dgm:t>
        <a:bodyPr/>
        <a:lstStyle/>
        <a:p>
          <a:pPr rtl="0"/>
          <a:r>
            <a:rPr lang="ru-RU" sz="1600" dirty="0" smtClean="0"/>
            <a:t>Областная комиссия по делам несовершеннолетних </a:t>
          </a:r>
          <a:br>
            <a:rPr lang="ru-RU" sz="1600" dirty="0" smtClean="0"/>
          </a:br>
          <a:r>
            <a:rPr lang="ru-RU" sz="1600" dirty="0" smtClean="0"/>
            <a:t>и защите их прав </a:t>
          </a:r>
          <a:endParaRPr lang="ru-RU" sz="1600" dirty="0"/>
        </a:p>
      </dgm:t>
    </dgm:pt>
    <dgm:pt modelId="{20C9B20C-085E-4BE4-8A43-6DCB9B11C6B6}" type="parTrans" cxnId="{8753F5A7-6426-4F2A-BEE9-48993BB518AB}">
      <dgm:prSet/>
      <dgm:spPr/>
      <dgm:t>
        <a:bodyPr/>
        <a:lstStyle/>
        <a:p>
          <a:endParaRPr lang="ru-RU"/>
        </a:p>
      </dgm:t>
    </dgm:pt>
    <dgm:pt modelId="{198BCA8A-835A-429A-823F-BDC7FCEE8E03}" type="sibTrans" cxnId="{8753F5A7-6426-4F2A-BEE9-48993BB518AB}">
      <dgm:prSet/>
      <dgm:spPr/>
      <dgm:t>
        <a:bodyPr/>
        <a:lstStyle/>
        <a:p>
          <a:endParaRPr lang="ru-RU"/>
        </a:p>
      </dgm:t>
    </dgm:pt>
    <dgm:pt modelId="{ED5B670E-97F7-4DE0-8AB3-41E977E7C869}">
      <dgm:prSet custT="1"/>
      <dgm:spPr/>
      <dgm:t>
        <a:bodyPr/>
        <a:lstStyle/>
        <a:p>
          <a:pPr rtl="0"/>
          <a:r>
            <a:rPr lang="ru-RU" sz="1600" dirty="0" smtClean="0"/>
            <a:t>Министерство здравоохранения СО</a:t>
          </a:r>
          <a:endParaRPr lang="ru-RU" sz="1600" dirty="0"/>
        </a:p>
      </dgm:t>
    </dgm:pt>
    <dgm:pt modelId="{0014815D-88C5-42D3-928D-7410990A36DA}" type="parTrans" cxnId="{5955007F-41F9-48D4-AE73-0B768A2C32E7}">
      <dgm:prSet/>
      <dgm:spPr/>
      <dgm:t>
        <a:bodyPr/>
        <a:lstStyle/>
        <a:p>
          <a:endParaRPr lang="ru-RU"/>
        </a:p>
      </dgm:t>
    </dgm:pt>
    <dgm:pt modelId="{3A6D92EE-0745-42CB-9041-771E13795EBB}" type="sibTrans" cxnId="{5955007F-41F9-48D4-AE73-0B768A2C32E7}">
      <dgm:prSet/>
      <dgm:spPr/>
      <dgm:t>
        <a:bodyPr/>
        <a:lstStyle/>
        <a:p>
          <a:endParaRPr lang="ru-RU"/>
        </a:p>
      </dgm:t>
    </dgm:pt>
    <dgm:pt modelId="{5EB5B7E6-52ED-4CD1-A532-54A4D4F941F8}">
      <dgm:prSet custT="1"/>
      <dgm:spPr/>
      <dgm:t>
        <a:bodyPr/>
        <a:lstStyle/>
        <a:p>
          <a:pPr rtl="0"/>
          <a:r>
            <a:rPr lang="ru-RU" sz="1600" dirty="0" smtClean="0"/>
            <a:t>Министерство образования </a:t>
          </a:r>
          <a:br>
            <a:rPr lang="ru-RU" sz="1600" dirty="0" smtClean="0"/>
          </a:br>
          <a:r>
            <a:rPr lang="ru-RU" sz="1600" dirty="0" smtClean="0"/>
            <a:t>и молодежной политики Свердловской области</a:t>
          </a:r>
          <a:endParaRPr lang="ru-RU" sz="1600" dirty="0"/>
        </a:p>
      </dgm:t>
    </dgm:pt>
    <dgm:pt modelId="{4B42F346-B0CC-4F12-B5F6-BDC0005B95FB}" type="parTrans" cxnId="{8890A84B-D990-4BAD-9FB2-B276598CC1B1}">
      <dgm:prSet/>
      <dgm:spPr/>
      <dgm:t>
        <a:bodyPr/>
        <a:lstStyle/>
        <a:p>
          <a:endParaRPr lang="ru-RU"/>
        </a:p>
      </dgm:t>
    </dgm:pt>
    <dgm:pt modelId="{450B2478-7F86-4856-BA8E-C0B08F69EBB7}" type="sibTrans" cxnId="{8890A84B-D990-4BAD-9FB2-B276598CC1B1}">
      <dgm:prSet/>
      <dgm:spPr/>
      <dgm:t>
        <a:bodyPr/>
        <a:lstStyle/>
        <a:p>
          <a:endParaRPr lang="ru-RU"/>
        </a:p>
      </dgm:t>
    </dgm:pt>
    <dgm:pt modelId="{A270D223-3A3B-44A0-BCBB-CF0EF1AA0C16}">
      <dgm:prSet custT="1"/>
      <dgm:spPr/>
      <dgm:t>
        <a:bodyPr/>
        <a:lstStyle/>
        <a:p>
          <a:pPr rtl="0"/>
          <a:r>
            <a:rPr lang="ru-RU" sz="1600" dirty="0" smtClean="0"/>
            <a:t>Министерство социальной </a:t>
          </a:r>
          <a:br>
            <a:rPr lang="ru-RU" sz="1600" dirty="0" smtClean="0"/>
          </a:br>
          <a:r>
            <a:rPr lang="ru-RU" sz="1600" dirty="0" smtClean="0"/>
            <a:t>политики СО </a:t>
          </a:r>
        </a:p>
      </dgm:t>
    </dgm:pt>
    <dgm:pt modelId="{176D84FD-A696-4838-8B8E-141D743E4145}" type="parTrans" cxnId="{6277C289-D1FA-47E9-903E-6B0CC7D7DC8D}">
      <dgm:prSet/>
      <dgm:spPr/>
      <dgm:t>
        <a:bodyPr/>
        <a:lstStyle/>
        <a:p>
          <a:endParaRPr lang="ru-RU"/>
        </a:p>
      </dgm:t>
    </dgm:pt>
    <dgm:pt modelId="{42D34FE1-BE8A-454A-831D-740534F7537A}" type="sibTrans" cxnId="{6277C289-D1FA-47E9-903E-6B0CC7D7DC8D}">
      <dgm:prSet/>
      <dgm:spPr/>
      <dgm:t>
        <a:bodyPr/>
        <a:lstStyle/>
        <a:p>
          <a:endParaRPr lang="ru-RU"/>
        </a:p>
      </dgm:t>
    </dgm:pt>
    <dgm:pt modelId="{56D6EFB0-72B2-48B9-B5D5-BE468E02A85A}">
      <dgm:prSet custT="1"/>
      <dgm:spPr/>
      <dgm:t>
        <a:bodyPr/>
        <a:lstStyle/>
        <a:p>
          <a:pPr rtl="0"/>
          <a:r>
            <a:rPr lang="ru-RU" sz="1600" dirty="0" smtClean="0"/>
            <a:t>Главное управление Министерства внутренних дел Российской Федерации по СО</a:t>
          </a:r>
          <a:endParaRPr lang="ru-RU" sz="1600" dirty="0"/>
        </a:p>
      </dgm:t>
    </dgm:pt>
    <dgm:pt modelId="{0CC438BE-63CC-4E32-9E95-18FB4C24FDDB}" type="parTrans" cxnId="{076F253A-9716-439D-BC21-7A90BD88F310}">
      <dgm:prSet/>
      <dgm:spPr/>
      <dgm:t>
        <a:bodyPr/>
        <a:lstStyle/>
        <a:p>
          <a:endParaRPr lang="ru-RU"/>
        </a:p>
      </dgm:t>
    </dgm:pt>
    <dgm:pt modelId="{BF14923A-E237-4C38-88CC-40DB6DFCFECC}" type="sibTrans" cxnId="{076F253A-9716-439D-BC21-7A90BD88F310}">
      <dgm:prSet/>
      <dgm:spPr/>
      <dgm:t>
        <a:bodyPr/>
        <a:lstStyle/>
        <a:p>
          <a:endParaRPr lang="ru-RU"/>
        </a:p>
      </dgm:t>
    </dgm:pt>
    <dgm:pt modelId="{5752159B-3AE6-498C-B8B2-72B2E8B33510}">
      <dgm:prSet custT="1"/>
      <dgm:spPr/>
      <dgm:t>
        <a:bodyPr/>
        <a:lstStyle/>
        <a:p>
          <a:r>
            <a:rPr lang="ru-RU" sz="1800" b="1" dirty="0" smtClean="0"/>
            <a:t>- Территориальные комиссии</a:t>
          </a:r>
          <a:endParaRPr lang="ru-RU" sz="1800" b="1" dirty="0"/>
        </a:p>
      </dgm:t>
    </dgm:pt>
    <dgm:pt modelId="{A5EFCD12-49DB-4013-A7E1-4E52B3A0459F}" type="parTrans" cxnId="{6F601F00-DE99-4C5E-AC5D-DA064433C953}">
      <dgm:prSet/>
      <dgm:spPr/>
      <dgm:t>
        <a:bodyPr/>
        <a:lstStyle/>
        <a:p>
          <a:endParaRPr lang="ru-RU"/>
        </a:p>
      </dgm:t>
    </dgm:pt>
    <dgm:pt modelId="{6CAA93B9-3A0D-4DCF-88AE-68509EA06C7D}" type="sibTrans" cxnId="{6F601F00-DE99-4C5E-AC5D-DA064433C953}">
      <dgm:prSet/>
      <dgm:spPr/>
      <dgm:t>
        <a:bodyPr/>
        <a:lstStyle/>
        <a:p>
          <a:endParaRPr lang="ru-RU"/>
        </a:p>
      </dgm:t>
    </dgm:pt>
    <dgm:pt modelId="{BF77F95B-647C-45E1-BD3B-491DFF5239F5}">
      <dgm:prSet custT="1"/>
      <dgm:spPr/>
      <dgm:t>
        <a:bodyPr/>
        <a:lstStyle/>
        <a:p>
          <a:r>
            <a:rPr lang="ru-RU" sz="1800" b="1" dirty="0" smtClean="0"/>
            <a:t>- Медицинские организации</a:t>
          </a:r>
          <a:endParaRPr lang="ru-RU" sz="1800" b="1" dirty="0"/>
        </a:p>
      </dgm:t>
    </dgm:pt>
    <dgm:pt modelId="{3D489F5E-2B83-48B8-A150-726C8225F9DF}" type="parTrans" cxnId="{5D51B5BC-2176-4232-8AEA-518324A6C208}">
      <dgm:prSet/>
      <dgm:spPr/>
      <dgm:t>
        <a:bodyPr/>
        <a:lstStyle/>
        <a:p>
          <a:endParaRPr lang="ru-RU"/>
        </a:p>
      </dgm:t>
    </dgm:pt>
    <dgm:pt modelId="{6BFB5895-2A21-4637-9E2B-C2DB4CB9511A}" type="sibTrans" cxnId="{5D51B5BC-2176-4232-8AEA-518324A6C208}">
      <dgm:prSet/>
      <dgm:spPr/>
      <dgm:t>
        <a:bodyPr/>
        <a:lstStyle/>
        <a:p>
          <a:endParaRPr lang="ru-RU"/>
        </a:p>
      </dgm:t>
    </dgm:pt>
    <dgm:pt modelId="{93ACCD22-1E59-401E-9444-7E03DD3FD746}">
      <dgm:prSet custT="1"/>
      <dgm:spPr/>
      <dgm:t>
        <a:bodyPr/>
        <a:lstStyle/>
        <a:p>
          <a:r>
            <a:rPr lang="ru-RU" sz="1600" b="1" dirty="0" smtClean="0"/>
            <a:t>- Образовательные организации</a:t>
          </a:r>
          <a:endParaRPr lang="ru-RU" sz="1600" b="1" dirty="0"/>
        </a:p>
      </dgm:t>
    </dgm:pt>
    <dgm:pt modelId="{EF355CFA-78CA-4607-8907-28DF7B258329}" type="parTrans" cxnId="{F52C33DD-2362-4376-B63B-0B8C84E1A25C}">
      <dgm:prSet/>
      <dgm:spPr/>
      <dgm:t>
        <a:bodyPr/>
        <a:lstStyle/>
        <a:p>
          <a:endParaRPr lang="ru-RU"/>
        </a:p>
      </dgm:t>
    </dgm:pt>
    <dgm:pt modelId="{6F616206-5C68-4840-8024-35363B46A740}" type="sibTrans" cxnId="{F52C33DD-2362-4376-B63B-0B8C84E1A25C}">
      <dgm:prSet/>
      <dgm:spPr/>
      <dgm:t>
        <a:bodyPr/>
        <a:lstStyle/>
        <a:p>
          <a:endParaRPr lang="ru-RU"/>
        </a:p>
      </dgm:t>
    </dgm:pt>
    <dgm:pt modelId="{32A45015-F0FE-4510-A8B2-DADCE32CA946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- Управления социальной политики СО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- Организации социального обслуживания СО</a:t>
          </a:r>
          <a:br>
            <a:rPr lang="ru-RU" sz="1400" b="1" dirty="0" smtClean="0"/>
          </a:br>
          <a:r>
            <a:rPr lang="ru-RU" sz="1400" b="1" dirty="0" smtClean="0"/>
            <a:t>- Органы опеки и попечительства</a:t>
          </a:r>
          <a:endParaRPr lang="ru-RU" sz="1400" b="1" dirty="0"/>
        </a:p>
      </dgm:t>
    </dgm:pt>
    <dgm:pt modelId="{7DC7FBC4-4F3B-4681-B47E-317FE0C70BC5}" type="parTrans" cxnId="{51016865-B2B3-4A86-88E5-81D034A5A4CE}">
      <dgm:prSet/>
      <dgm:spPr/>
      <dgm:t>
        <a:bodyPr/>
        <a:lstStyle/>
        <a:p>
          <a:endParaRPr lang="ru-RU"/>
        </a:p>
      </dgm:t>
    </dgm:pt>
    <dgm:pt modelId="{9541497E-3A1F-4737-9567-34D310D7AB2B}" type="sibTrans" cxnId="{51016865-B2B3-4A86-88E5-81D034A5A4CE}">
      <dgm:prSet/>
      <dgm:spPr/>
      <dgm:t>
        <a:bodyPr/>
        <a:lstStyle/>
        <a:p>
          <a:endParaRPr lang="ru-RU"/>
        </a:p>
      </dgm:t>
    </dgm:pt>
    <dgm:pt modelId="{EA95C8AD-D497-41D9-B1DB-97FF4EFAA013}">
      <dgm:prSet custT="1"/>
      <dgm:spPr/>
      <dgm:t>
        <a:bodyPr/>
        <a:lstStyle/>
        <a:p>
          <a:r>
            <a:rPr lang="ru-RU" sz="1800" b="1" dirty="0" smtClean="0"/>
            <a:t>-Территориальные органы </a:t>
          </a:r>
          <a:br>
            <a:rPr lang="ru-RU" sz="1800" b="1" dirty="0" smtClean="0"/>
          </a:br>
          <a:r>
            <a:rPr lang="ru-RU" sz="1800" b="1" dirty="0" smtClean="0"/>
            <a:t>МВД России</a:t>
          </a:r>
          <a:endParaRPr lang="ru-RU" sz="1800" b="1" dirty="0"/>
        </a:p>
      </dgm:t>
    </dgm:pt>
    <dgm:pt modelId="{B3A1C6BD-8F59-41FB-BB25-3506BCA7B796}" type="parTrans" cxnId="{28D99A02-F40B-4971-94CE-A0EBEE9C329F}">
      <dgm:prSet/>
      <dgm:spPr/>
      <dgm:t>
        <a:bodyPr/>
        <a:lstStyle/>
        <a:p>
          <a:endParaRPr lang="ru-RU"/>
        </a:p>
      </dgm:t>
    </dgm:pt>
    <dgm:pt modelId="{D9ECFD10-1CEA-49BD-BC25-11C266E99B28}" type="sibTrans" cxnId="{28D99A02-F40B-4971-94CE-A0EBEE9C329F}">
      <dgm:prSet/>
      <dgm:spPr/>
      <dgm:t>
        <a:bodyPr/>
        <a:lstStyle/>
        <a:p>
          <a:endParaRPr lang="ru-RU"/>
        </a:p>
      </dgm:t>
    </dgm:pt>
    <dgm:pt modelId="{7E6343C4-7925-49F9-9770-A21C0085295E}" type="pres">
      <dgm:prSet presAssocID="{6ED7AB5D-5B2F-488D-9CF4-ADDD05A3064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104A26-349D-4FEB-9B75-79F72A9577B1}" type="pres">
      <dgm:prSet presAssocID="{687B2A29-F5C5-48FF-A233-C8161E1D2A7A}" presName="root1" presStyleCnt="0"/>
      <dgm:spPr/>
    </dgm:pt>
    <dgm:pt modelId="{CC502D74-05E3-4DF4-9305-584AFA27C7E6}" type="pres">
      <dgm:prSet presAssocID="{687B2A29-F5C5-48FF-A233-C8161E1D2A7A}" presName="LevelOneTextNode" presStyleLbl="node0" presStyleIdx="0" presStyleCnt="5" custScaleX="17595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BEEC3B1-BAE3-47EB-9AC1-937C5E23E324}" type="pres">
      <dgm:prSet presAssocID="{687B2A29-F5C5-48FF-A233-C8161E1D2A7A}" presName="level2hierChild" presStyleCnt="0"/>
      <dgm:spPr/>
    </dgm:pt>
    <dgm:pt modelId="{F5B9FC0F-F197-44CF-BA1B-B0450B74FC2A}" type="pres">
      <dgm:prSet presAssocID="{A5EFCD12-49DB-4013-A7E1-4E52B3A0459F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F06AD08A-06E5-4640-8381-ADCAA11B22A7}" type="pres">
      <dgm:prSet presAssocID="{A5EFCD12-49DB-4013-A7E1-4E52B3A0459F}" presName="connTx" presStyleLbl="parChTrans1D2" presStyleIdx="0" presStyleCnt="5"/>
      <dgm:spPr/>
      <dgm:t>
        <a:bodyPr/>
        <a:lstStyle/>
        <a:p>
          <a:endParaRPr lang="ru-RU"/>
        </a:p>
      </dgm:t>
    </dgm:pt>
    <dgm:pt modelId="{ED08B6D3-6332-433F-BF88-B6F95A0C38B5}" type="pres">
      <dgm:prSet presAssocID="{5752159B-3AE6-498C-B8B2-72B2E8B33510}" presName="root2" presStyleCnt="0"/>
      <dgm:spPr/>
    </dgm:pt>
    <dgm:pt modelId="{EF743885-6764-44E6-AA07-80A1D3D47E4B}" type="pres">
      <dgm:prSet presAssocID="{5752159B-3AE6-498C-B8B2-72B2E8B33510}" presName="LevelTwoTextNode" presStyleLbl="node2" presStyleIdx="0" presStyleCnt="5" custScaleX="17447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E498B6DC-97F0-4DCD-94B9-356011EADB73}" type="pres">
      <dgm:prSet presAssocID="{5752159B-3AE6-498C-B8B2-72B2E8B33510}" presName="level3hierChild" presStyleCnt="0"/>
      <dgm:spPr/>
    </dgm:pt>
    <dgm:pt modelId="{253A2F1D-91AD-4016-ACB7-EC1AE480DC06}" type="pres">
      <dgm:prSet presAssocID="{ED5B670E-97F7-4DE0-8AB3-41E977E7C869}" presName="root1" presStyleCnt="0"/>
      <dgm:spPr/>
    </dgm:pt>
    <dgm:pt modelId="{973D05A5-AB5C-46F1-8E9A-834975BCAF39}" type="pres">
      <dgm:prSet presAssocID="{ED5B670E-97F7-4DE0-8AB3-41E977E7C869}" presName="LevelOneTextNode" presStyleLbl="node0" presStyleIdx="1" presStyleCnt="5" custScaleX="17595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644EA8F-764B-49D6-86C7-333EE05F874E}" type="pres">
      <dgm:prSet presAssocID="{ED5B670E-97F7-4DE0-8AB3-41E977E7C869}" presName="level2hierChild" presStyleCnt="0"/>
      <dgm:spPr/>
    </dgm:pt>
    <dgm:pt modelId="{96DEACC7-170A-4F66-B41B-C789831992F2}" type="pres">
      <dgm:prSet presAssocID="{3D489F5E-2B83-48B8-A150-726C8225F9DF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8366E1F8-6F40-41F6-9790-67E84D07DFD7}" type="pres">
      <dgm:prSet presAssocID="{3D489F5E-2B83-48B8-A150-726C8225F9DF}" presName="connTx" presStyleLbl="parChTrans1D2" presStyleIdx="1" presStyleCnt="5"/>
      <dgm:spPr/>
      <dgm:t>
        <a:bodyPr/>
        <a:lstStyle/>
        <a:p>
          <a:endParaRPr lang="ru-RU"/>
        </a:p>
      </dgm:t>
    </dgm:pt>
    <dgm:pt modelId="{1EA845E7-4836-4A7C-97AD-9757933646E3}" type="pres">
      <dgm:prSet presAssocID="{BF77F95B-647C-45E1-BD3B-491DFF5239F5}" presName="root2" presStyleCnt="0"/>
      <dgm:spPr/>
    </dgm:pt>
    <dgm:pt modelId="{F0DB23E2-FA73-4B96-827B-6ED7FFC5BEE2}" type="pres">
      <dgm:prSet presAssocID="{BF77F95B-647C-45E1-BD3B-491DFF5239F5}" presName="LevelTwoTextNode" presStyleLbl="node2" presStyleIdx="1" presStyleCnt="5" custScaleX="17447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84E4253-4BFC-4EB2-9A34-8B7FD167C77A}" type="pres">
      <dgm:prSet presAssocID="{BF77F95B-647C-45E1-BD3B-491DFF5239F5}" presName="level3hierChild" presStyleCnt="0"/>
      <dgm:spPr/>
    </dgm:pt>
    <dgm:pt modelId="{FE62F904-0F04-4ABF-A2A1-E810A88345B0}" type="pres">
      <dgm:prSet presAssocID="{5EB5B7E6-52ED-4CD1-A532-54A4D4F941F8}" presName="root1" presStyleCnt="0"/>
      <dgm:spPr/>
    </dgm:pt>
    <dgm:pt modelId="{E593C719-DA31-467F-9AD3-6B77AF47D37A}" type="pres">
      <dgm:prSet presAssocID="{5EB5B7E6-52ED-4CD1-A532-54A4D4F941F8}" presName="LevelOneTextNode" presStyleLbl="node0" presStyleIdx="2" presStyleCnt="5" custScaleX="17595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872581B-50F7-4909-B6C0-07AC395D8A76}" type="pres">
      <dgm:prSet presAssocID="{5EB5B7E6-52ED-4CD1-A532-54A4D4F941F8}" presName="level2hierChild" presStyleCnt="0"/>
      <dgm:spPr/>
    </dgm:pt>
    <dgm:pt modelId="{F1636B86-8F96-4EF1-900F-BF2F17D283EC}" type="pres">
      <dgm:prSet presAssocID="{EF355CFA-78CA-4607-8907-28DF7B258329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A6A5CEBE-F860-41D5-90F7-32B4DBBC42AD}" type="pres">
      <dgm:prSet presAssocID="{EF355CFA-78CA-4607-8907-28DF7B258329}" presName="connTx" presStyleLbl="parChTrans1D2" presStyleIdx="2" presStyleCnt="5"/>
      <dgm:spPr/>
      <dgm:t>
        <a:bodyPr/>
        <a:lstStyle/>
        <a:p>
          <a:endParaRPr lang="ru-RU"/>
        </a:p>
      </dgm:t>
    </dgm:pt>
    <dgm:pt modelId="{CA9EE6D2-2006-4092-BF5A-B075A52DBC00}" type="pres">
      <dgm:prSet presAssocID="{93ACCD22-1E59-401E-9444-7E03DD3FD746}" presName="root2" presStyleCnt="0"/>
      <dgm:spPr/>
    </dgm:pt>
    <dgm:pt modelId="{96988184-59BF-4412-BAA6-148A055ABF5C}" type="pres">
      <dgm:prSet presAssocID="{93ACCD22-1E59-401E-9444-7E03DD3FD746}" presName="LevelTwoTextNode" presStyleLbl="node2" presStyleIdx="2" presStyleCnt="5" custScaleX="17447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9F06A3B-9B17-4463-AC4D-3608AC706FD6}" type="pres">
      <dgm:prSet presAssocID="{93ACCD22-1E59-401E-9444-7E03DD3FD746}" presName="level3hierChild" presStyleCnt="0"/>
      <dgm:spPr/>
    </dgm:pt>
    <dgm:pt modelId="{86626EB2-080D-44A5-904E-B7FE34D0BF73}" type="pres">
      <dgm:prSet presAssocID="{A270D223-3A3B-44A0-BCBB-CF0EF1AA0C16}" presName="root1" presStyleCnt="0"/>
      <dgm:spPr/>
    </dgm:pt>
    <dgm:pt modelId="{5DA2251A-89F3-433D-8868-1C772AB10E19}" type="pres">
      <dgm:prSet presAssocID="{A270D223-3A3B-44A0-BCBB-CF0EF1AA0C16}" presName="LevelOneTextNode" presStyleLbl="node0" presStyleIdx="3" presStyleCnt="5" custScaleX="17595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A936D55-407F-4FD6-9CD0-8DCF66A0BB5B}" type="pres">
      <dgm:prSet presAssocID="{A270D223-3A3B-44A0-BCBB-CF0EF1AA0C16}" presName="level2hierChild" presStyleCnt="0"/>
      <dgm:spPr/>
    </dgm:pt>
    <dgm:pt modelId="{3388F23F-D91B-4DD5-8BCC-A3B545F317A3}" type="pres">
      <dgm:prSet presAssocID="{7DC7FBC4-4F3B-4681-B47E-317FE0C70BC5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F19C76FE-297C-4471-952C-72A6D0F071AF}" type="pres">
      <dgm:prSet presAssocID="{7DC7FBC4-4F3B-4681-B47E-317FE0C70BC5}" presName="connTx" presStyleLbl="parChTrans1D2" presStyleIdx="3" presStyleCnt="5"/>
      <dgm:spPr/>
      <dgm:t>
        <a:bodyPr/>
        <a:lstStyle/>
        <a:p>
          <a:endParaRPr lang="ru-RU"/>
        </a:p>
      </dgm:t>
    </dgm:pt>
    <dgm:pt modelId="{02CA4481-4B17-4BB7-80FA-E27791A24E12}" type="pres">
      <dgm:prSet presAssocID="{32A45015-F0FE-4510-A8B2-DADCE32CA946}" presName="root2" presStyleCnt="0"/>
      <dgm:spPr/>
    </dgm:pt>
    <dgm:pt modelId="{AF772EDC-87A3-4ED9-8146-30BEB6A7B9CC}" type="pres">
      <dgm:prSet presAssocID="{32A45015-F0FE-4510-A8B2-DADCE32CA946}" presName="LevelTwoTextNode" presStyleLbl="node2" presStyleIdx="3" presStyleCnt="5" custScaleX="17447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738C86C-6311-4BC5-9AF8-46778C809190}" type="pres">
      <dgm:prSet presAssocID="{32A45015-F0FE-4510-A8B2-DADCE32CA946}" presName="level3hierChild" presStyleCnt="0"/>
      <dgm:spPr/>
    </dgm:pt>
    <dgm:pt modelId="{36B9AE6B-81C6-4A29-A987-1D8B3BD31D1B}" type="pres">
      <dgm:prSet presAssocID="{56D6EFB0-72B2-48B9-B5D5-BE468E02A85A}" presName="root1" presStyleCnt="0"/>
      <dgm:spPr/>
    </dgm:pt>
    <dgm:pt modelId="{160FB0B5-7F72-444E-8F3F-9FFB37EE64C1}" type="pres">
      <dgm:prSet presAssocID="{56D6EFB0-72B2-48B9-B5D5-BE468E02A85A}" presName="LevelOneTextNode" presStyleLbl="node0" presStyleIdx="4" presStyleCnt="5" custScaleX="17595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D68AFF1-4477-4208-82E2-FE5DDC8B4E59}" type="pres">
      <dgm:prSet presAssocID="{56D6EFB0-72B2-48B9-B5D5-BE468E02A85A}" presName="level2hierChild" presStyleCnt="0"/>
      <dgm:spPr/>
    </dgm:pt>
    <dgm:pt modelId="{D14C686A-D849-4A13-8686-10E8A74EE17D}" type="pres">
      <dgm:prSet presAssocID="{B3A1C6BD-8F59-41FB-BB25-3506BCA7B796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C3DCB767-5CCA-413D-BB88-DC5DA4812C6F}" type="pres">
      <dgm:prSet presAssocID="{B3A1C6BD-8F59-41FB-BB25-3506BCA7B796}" presName="connTx" presStyleLbl="parChTrans1D2" presStyleIdx="4" presStyleCnt="5"/>
      <dgm:spPr/>
      <dgm:t>
        <a:bodyPr/>
        <a:lstStyle/>
        <a:p>
          <a:endParaRPr lang="ru-RU"/>
        </a:p>
      </dgm:t>
    </dgm:pt>
    <dgm:pt modelId="{2B054782-3582-4B6E-823C-3059CE7C35AA}" type="pres">
      <dgm:prSet presAssocID="{EA95C8AD-D497-41D9-B1DB-97FF4EFAA013}" presName="root2" presStyleCnt="0"/>
      <dgm:spPr/>
    </dgm:pt>
    <dgm:pt modelId="{367762F3-3F19-472C-85DC-2CF0521FED84}" type="pres">
      <dgm:prSet presAssocID="{EA95C8AD-D497-41D9-B1DB-97FF4EFAA013}" presName="LevelTwoTextNode" presStyleLbl="node2" presStyleIdx="4" presStyleCnt="5" custScaleX="17447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87820FB-19A6-4F83-9982-35B13960BE73}" type="pres">
      <dgm:prSet presAssocID="{EA95C8AD-D497-41D9-B1DB-97FF4EFAA013}" presName="level3hierChild" presStyleCnt="0"/>
      <dgm:spPr/>
    </dgm:pt>
  </dgm:ptLst>
  <dgm:cxnLst>
    <dgm:cxn modelId="{3E87D192-BC94-4917-A8BE-B34140A665B7}" type="presOf" srcId="{B3A1C6BD-8F59-41FB-BB25-3506BCA7B796}" destId="{C3DCB767-5CCA-413D-BB88-DC5DA4812C6F}" srcOrd="1" destOrd="0" presId="urn:microsoft.com/office/officeart/2005/8/layout/hierarchy2"/>
    <dgm:cxn modelId="{50E4802D-24E9-4EF7-885A-2ACF5444ED66}" type="presOf" srcId="{3D489F5E-2B83-48B8-A150-726C8225F9DF}" destId="{96DEACC7-170A-4F66-B41B-C789831992F2}" srcOrd="0" destOrd="0" presId="urn:microsoft.com/office/officeart/2005/8/layout/hierarchy2"/>
    <dgm:cxn modelId="{2D47A5F1-04DC-48BA-AAB8-2832D6952013}" type="presOf" srcId="{A270D223-3A3B-44A0-BCBB-CF0EF1AA0C16}" destId="{5DA2251A-89F3-433D-8868-1C772AB10E19}" srcOrd="0" destOrd="0" presId="urn:microsoft.com/office/officeart/2005/8/layout/hierarchy2"/>
    <dgm:cxn modelId="{5955007F-41F9-48D4-AE73-0B768A2C32E7}" srcId="{6ED7AB5D-5B2F-488D-9CF4-ADDD05A30644}" destId="{ED5B670E-97F7-4DE0-8AB3-41E977E7C869}" srcOrd="1" destOrd="0" parTransId="{0014815D-88C5-42D3-928D-7410990A36DA}" sibTransId="{3A6D92EE-0745-42CB-9041-771E13795EBB}"/>
    <dgm:cxn modelId="{8890A84B-D990-4BAD-9FB2-B276598CC1B1}" srcId="{6ED7AB5D-5B2F-488D-9CF4-ADDD05A30644}" destId="{5EB5B7E6-52ED-4CD1-A532-54A4D4F941F8}" srcOrd="2" destOrd="0" parTransId="{4B42F346-B0CC-4F12-B5F6-BDC0005B95FB}" sibTransId="{450B2478-7F86-4856-BA8E-C0B08F69EBB7}"/>
    <dgm:cxn modelId="{78F55DCF-3C40-4B22-A1E1-3DDDCE13DE7F}" type="presOf" srcId="{A5EFCD12-49DB-4013-A7E1-4E52B3A0459F}" destId="{F06AD08A-06E5-4640-8381-ADCAA11B22A7}" srcOrd="1" destOrd="0" presId="urn:microsoft.com/office/officeart/2005/8/layout/hierarchy2"/>
    <dgm:cxn modelId="{A71D28DA-90C3-4849-B738-8AD75945F76C}" type="presOf" srcId="{B3A1C6BD-8F59-41FB-BB25-3506BCA7B796}" destId="{D14C686A-D849-4A13-8686-10E8A74EE17D}" srcOrd="0" destOrd="0" presId="urn:microsoft.com/office/officeart/2005/8/layout/hierarchy2"/>
    <dgm:cxn modelId="{508812D5-5C3B-4AA3-8D48-F2C9981D538A}" type="presOf" srcId="{5752159B-3AE6-498C-B8B2-72B2E8B33510}" destId="{EF743885-6764-44E6-AA07-80A1D3D47E4B}" srcOrd="0" destOrd="0" presId="urn:microsoft.com/office/officeart/2005/8/layout/hierarchy2"/>
    <dgm:cxn modelId="{F884CC02-4AB8-49D2-8C4E-61933D9F70C7}" type="presOf" srcId="{EA95C8AD-D497-41D9-B1DB-97FF4EFAA013}" destId="{367762F3-3F19-472C-85DC-2CF0521FED84}" srcOrd="0" destOrd="0" presId="urn:microsoft.com/office/officeart/2005/8/layout/hierarchy2"/>
    <dgm:cxn modelId="{8753F5A7-6426-4F2A-BEE9-48993BB518AB}" srcId="{6ED7AB5D-5B2F-488D-9CF4-ADDD05A30644}" destId="{687B2A29-F5C5-48FF-A233-C8161E1D2A7A}" srcOrd="0" destOrd="0" parTransId="{20C9B20C-085E-4BE4-8A43-6DCB9B11C6B6}" sibTransId="{198BCA8A-835A-429A-823F-BDC7FCEE8E03}"/>
    <dgm:cxn modelId="{37E79CF0-6C36-4828-B6C9-82FAF13F8B04}" type="presOf" srcId="{BF77F95B-647C-45E1-BD3B-491DFF5239F5}" destId="{F0DB23E2-FA73-4B96-827B-6ED7FFC5BEE2}" srcOrd="0" destOrd="0" presId="urn:microsoft.com/office/officeart/2005/8/layout/hierarchy2"/>
    <dgm:cxn modelId="{7E5261D9-1855-4795-9258-B6C4755AAFFA}" type="presOf" srcId="{EF355CFA-78CA-4607-8907-28DF7B258329}" destId="{A6A5CEBE-F860-41D5-90F7-32B4DBBC42AD}" srcOrd="1" destOrd="0" presId="urn:microsoft.com/office/officeart/2005/8/layout/hierarchy2"/>
    <dgm:cxn modelId="{6F601F00-DE99-4C5E-AC5D-DA064433C953}" srcId="{687B2A29-F5C5-48FF-A233-C8161E1D2A7A}" destId="{5752159B-3AE6-498C-B8B2-72B2E8B33510}" srcOrd="0" destOrd="0" parTransId="{A5EFCD12-49DB-4013-A7E1-4E52B3A0459F}" sibTransId="{6CAA93B9-3A0D-4DCF-88AE-68509EA06C7D}"/>
    <dgm:cxn modelId="{2A8EA5BA-BCF6-4BE4-B472-25D3A72815B6}" type="presOf" srcId="{7DC7FBC4-4F3B-4681-B47E-317FE0C70BC5}" destId="{F19C76FE-297C-4471-952C-72A6D0F071AF}" srcOrd="1" destOrd="0" presId="urn:microsoft.com/office/officeart/2005/8/layout/hierarchy2"/>
    <dgm:cxn modelId="{585CFECD-5FE1-4E04-9095-EB090C4F929B}" type="presOf" srcId="{ED5B670E-97F7-4DE0-8AB3-41E977E7C869}" destId="{973D05A5-AB5C-46F1-8E9A-834975BCAF39}" srcOrd="0" destOrd="0" presId="urn:microsoft.com/office/officeart/2005/8/layout/hierarchy2"/>
    <dgm:cxn modelId="{172C6EF1-FC6B-4230-A557-CC59CE3AB822}" type="presOf" srcId="{687B2A29-F5C5-48FF-A233-C8161E1D2A7A}" destId="{CC502D74-05E3-4DF4-9305-584AFA27C7E6}" srcOrd="0" destOrd="0" presId="urn:microsoft.com/office/officeart/2005/8/layout/hierarchy2"/>
    <dgm:cxn modelId="{51016865-B2B3-4A86-88E5-81D034A5A4CE}" srcId="{A270D223-3A3B-44A0-BCBB-CF0EF1AA0C16}" destId="{32A45015-F0FE-4510-A8B2-DADCE32CA946}" srcOrd="0" destOrd="0" parTransId="{7DC7FBC4-4F3B-4681-B47E-317FE0C70BC5}" sibTransId="{9541497E-3A1F-4737-9567-34D310D7AB2B}"/>
    <dgm:cxn modelId="{F938CF4E-A342-4BFF-9446-60973AEF4E0C}" type="presOf" srcId="{7DC7FBC4-4F3B-4681-B47E-317FE0C70BC5}" destId="{3388F23F-D91B-4DD5-8BCC-A3B545F317A3}" srcOrd="0" destOrd="0" presId="urn:microsoft.com/office/officeart/2005/8/layout/hierarchy2"/>
    <dgm:cxn modelId="{6790C080-F6A8-4BDE-8E34-C292BEC8EE81}" type="presOf" srcId="{6ED7AB5D-5B2F-488D-9CF4-ADDD05A30644}" destId="{7E6343C4-7925-49F9-9770-A21C0085295E}" srcOrd="0" destOrd="0" presId="urn:microsoft.com/office/officeart/2005/8/layout/hierarchy2"/>
    <dgm:cxn modelId="{5D51B5BC-2176-4232-8AEA-518324A6C208}" srcId="{ED5B670E-97F7-4DE0-8AB3-41E977E7C869}" destId="{BF77F95B-647C-45E1-BD3B-491DFF5239F5}" srcOrd="0" destOrd="0" parTransId="{3D489F5E-2B83-48B8-A150-726C8225F9DF}" sibTransId="{6BFB5895-2A21-4637-9E2B-C2DB4CB9511A}"/>
    <dgm:cxn modelId="{28D99A02-F40B-4971-94CE-A0EBEE9C329F}" srcId="{56D6EFB0-72B2-48B9-B5D5-BE468E02A85A}" destId="{EA95C8AD-D497-41D9-B1DB-97FF4EFAA013}" srcOrd="0" destOrd="0" parTransId="{B3A1C6BD-8F59-41FB-BB25-3506BCA7B796}" sibTransId="{D9ECFD10-1CEA-49BD-BC25-11C266E99B28}"/>
    <dgm:cxn modelId="{076F253A-9716-439D-BC21-7A90BD88F310}" srcId="{6ED7AB5D-5B2F-488D-9CF4-ADDD05A30644}" destId="{56D6EFB0-72B2-48B9-B5D5-BE468E02A85A}" srcOrd="4" destOrd="0" parTransId="{0CC438BE-63CC-4E32-9E95-18FB4C24FDDB}" sibTransId="{BF14923A-E237-4C38-88CC-40DB6DFCFECC}"/>
    <dgm:cxn modelId="{F52C33DD-2362-4376-B63B-0B8C84E1A25C}" srcId="{5EB5B7E6-52ED-4CD1-A532-54A4D4F941F8}" destId="{93ACCD22-1E59-401E-9444-7E03DD3FD746}" srcOrd="0" destOrd="0" parTransId="{EF355CFA-78CA-4607-8907-28DF7B258329}" sibTransId="{6F616206-5C68-4840-8024-35363B46A740}"/>
    <dgm:cxn modelId="{3D218A7A-48EB-4A95-BBD1-5AF01CAE6F70}" type="presOf" srcId="{56D6EFB0-72B2-48B9-B5D5-BE468E02A85A}" destId="{160FB0B5-7F72-444E-8F3F-9FFB37EE64C1}" srcOrd="0" destOrd="0" presId="urn:microsoft.com/office/officeart/2005/8/layout/hierarchy2"/>
    <dgm:cxn modelId="{D2C1B173-4C3C-4E00-8DAC-724B4C473CAE}" type="presOf" srcId="{32A45015-F0FE-4510-A8B2-DADCE32CA946}" destId="{AF772EDC-87A3-4ED9-8146-30BEB6A7B9CC}" srcOrd="0" destOrd="0" presId="urn:microsoft.com/office/officeart/2005/8/layout/hierarchy2"/>
    <dgm:cxn modelId="{44327472-92FF-4DA6-9891-7EDCD77F894C}" type="presOf" srcId="{3D489F5E-2B83-48B8-A150-726C8225F9DF}" destId="{8366E1F8-6F40-41F6-9790-67E84D07DFD7}" srcOrd="1" destOrd="0" presId="urn:microsoft.com/office/officeart/2005/8/layout/hierarchy2"/>
    <dgm:cxn modelId="{8F5C0752-850D-4E33-8F06-EF48C51498CE}" type="presOf" srcId="{5EB5B7E6-52ED-4CD1-A532-54A4D4F941F8}" destId="{E593C719-DA31-467F-9AD3-6B77AF47D37A}" srcOrd="0" destOrd="0" presId="urn:microsoft.com/office/officeart/2005/8/layout/hierarchy2"/>
    <dgm:cxn modelId="{2DC5ADE9-9D93-48A3-B457-EB99CB824F4A}" type="presOf" srcId="{A5EFCD12-49DB-4013-A7E1-4E52B3A0459F}" destId="{F5B9FC0F-F197-44CF-BA1B-B0450B74FC2A}" srcOrd="0" destOrd="0" presId="urn:microsoft.com/office/officeart/2005/8/layout/hierarchy2"/>
    <dgm:cxn modelId="{6277C289-D1FA-47E9-903E-6B0CC7D7DC8D}" srcId="{6ED7AB5D-5B2F-488D-9CF4-ADDD05A30644}" destId="{A270D223-3A3B-44A0-BCBB-CF0EF1AA0C16}" srcOrd="3" destOrd="0" parTransId="{176D84FD-A696-4838-8B8E-141D743E4145}" sibTransId="{42D34FE1-BE8A-454A-831D-740534F7537A}"/>
    <dgm:cxn modelId="{2FA0698E-D108-4A3D-BF66-17F2B14EB54A}" type="presOf" srcId="{EF355CFA-78CA-4607-8907-28DF7B258329}" destId="{F1636B86-8F96-4EF1-900F-BF2F17D283EC}" srcOrd="0" destOrd="0" presId="urn:microsoft.com/office/officeart/2005/8/layout/hierarchy2"/>
    <dgm:cxn modelId="{7D5D9EA7-0E36-4D74-8983-C568C38D4554}" type="presOf" srcId="{93ACCD22-1E59-401E-9444-7E03DD3FD746}" destId="{96988184-59BF-4412-BAA6-148A055ABF5C}" srcOrd="0" destOrd="0" presId="urn:microsoft.com/office/officeart/2005/8/layout/hierarchy2"/>
    <dgm:cxn modelId="{AEEC0215-A92E-4669-9986-3B03C55BCAAE}" type="presParOf" srcId="{7E6343C4-7925-49F9-9770-A21C0085295E}" destId="{0A104A26-349D-4FEB-9B75-79F72A9577B1}" srcOrd="0" destOrd="0" presId="urn:microsoft.com/office/officeart/2005/8/layout/hierarchy2"/>
    <dgm:cxn modelId="{D06ADF27-66EC-4FDC-A3D3-B2F209E864C0}" type="presParOf" srcId="{0A104A26-349D-4FEB-9B75-79F72A9577B1}" destId="{CC502D74-05E3-4DF4-9305-584AFA27C7E6}" srcOrd="0" destOrd="0" presId="urn:microsoft.com/office/officeart/2005/8/layout/hierarchy2"/>
    <dgm:cxn modelId="{10669560-A830-4B18-BDB5-796F9677E091}" type="presParOf" srcId="{0A104A26-349D-4FEB-9B75-79F72A9577B1}" destId="{ABEEC3B1-BAE3-47EB-9AC1-937C5E23E324}" srcOrd="1" destOrd="0" presId="urn:microsoft.com/office/officeart/2005/8/layout/hierarchy2"/>
    <dgm:cxn modelId="{6C307F9B-7CF4-4A80-9C5E-D88915E17D33}" type="presParOf" srcId="{ABEEC3B1-BAE3-47EB-9AC1-937C5E23E324}" destId="{F5B9FC0F-F197-44CF-BA1B-B0450B74FC2A}" srcOrd="0" destOrd="0" presId="urn:microsoft.com/office/officeart/2005/8/layout/hierarchy2"/>
    <dgm:cxn modelId="{CDB0C3C2-61B6-4952-915E-7D3947305AB8}" type="presParOf" srcId="{F5B9FC0F-F197-44CF-BA1B-B0450B74FC2A}" destId="{F06AD08A-06E5-4640-8381-ADCAA11B22A7}" srcOrd="0" destOrd="0" presId="urn:microsoft.com/office/officeart/2005/8/layout/hierarchy2"/>
    <dgm:cxn modelId="{E42A83DC-65D0-4FD3-9D8F-D71ED8B20017}" type="presParOf" srcId="{ABEEC3B1-BAE3-47EB-9AC1-937C5E23E324}" destId="{ED08B6D3-6332-433F-BF88-B6F95A0C38B5}" srcOrd="1" destOrd="0" presId="urn:microsoft.com/office/officeart/2005/8/layout/hierarchy2"/>
    <dgm:cxn modelId="{FDFD0DAD-0D73-40FC-898B-074936B8F27B}" type="presParOf" srcId="{ED08B6D3-6332-433F-BF88-B6F95A0C38B5}" destId="{EF743885-6764-44E6-AA07-80A1D3D47E4B}" srcOrd="0" destOrd="0" presId="urn:microsoft.com/office/officeart/2005/8/layout/hierarchy2"/>
    <dgm:cxn modelId="{7DC5FC8A-C073-4E64-96BC-6602F1A01D10}" type="presParOf" srcId="{ED08B6D3-6332-433F-BF88-B6F95A0C38B5}" destId="{E498B6DC-97F0-4DCD-94B9-356011EADB73}" srcOrd="1" destOrd="0" presId="urn:microsoft.com/office/officeart/2005/8/layout/hierarchy2"/>
    <dgm:cxn modelId="{CE58843B-6CD7-4435-905E-1E559A219053}" type="presParOf" srcId="{7E6343C4-7925-49F9-9770-A21C0085295E}" destId="{253A2F1D-91AD-4016-ACB7-EC1AE480DC06}" srcOrd="1" destOrd="0" presId="urn:microsoft.com/office/officeart/2005/8/layout/hierarchy2"/>
    <dgm:cxn modelId="{6ED6B9B9-80B9-460F-B926-2FBD8674A2C1}" type="presParOf" srcId="{253A2F1D-91AD-4016-ACB7-EC1AE480DC06}" destId="{973D05A5-AB5C-46F1-8E9A-834975BCAF39}" srcOrd="0" destOrd="0" presId="urn:microsoft.com/office/officeart/2005/8/layout/hierarchy2"/>
    <dgm:cxn modelId="{427BCE96-7BC2-4A2B-858C-7C544B153FF6}" type="presParOf" srcId="{253A2F1D-91AD-4016-ACB7-EC1AE480DC06}" destId="{3644EA8F-764B-49D6-86C7-333EE05F874E}" srcOrd="1" destOrd="0" presId="urn:microsoft.com/office/officeart/2005/8/layout/hierarchy2"/>
    <dgm:cxn modelId="{EED8F832-0D8D-43BA-9465-4A02D0933628}" type="presParOf" srcId="{3644EA8F-764B-49D6-86C7-333EE05F874E}" destId="{96DEACC7-170A-4F66-B41B-C789831992F2}" srcOrd="0" destOrd="0" presId="urn:microsoft.com/office/officeart/2005/8/layout/hierarchy2"/>
    <dgm:cxn modelId="{BAC15B52-DC6C-4C47-BC8F-860A7F879232}" type="presParOf" srcId="{96DEACC7-170A-4F66-B41B-C789831992F2}" destId="{8366E1F8-6F40-41F6-9790-67E84D07DFD7}" srcOrd="0" destOrd="0" presId="urn:microsoft.com/office/officeart/2005/8/layout/hierarchy2"/>
    <dgm:cxn modelId="{D51222E7-8729-4279-94E8-01FA11989049}" type="presParOf" srcId="{3644EA8F-764B-49D6-86C7-333EE05F874E}" destId="{1EA845E7-4836-4A7C-97AD-9757933646E3}" srcOrd="1" destOrd="0" presId="urn:microsoft.com/office/officeart/2005/8/layout/hierarchy2"/>
    <dgm:cxn modelId="{37056A10-F6DE-4A3C-8B3E-0EC37A22B57C}" type="presParOf" srcId="{1EA845E7-4836-4A7C-97AD-9757933646E3}" destId="{F0DB23E2-FA73-4B96-827B-6ED7FFC5BEE2}" srcOrd="0" destOrd="0" presId="urn:microsoft.com/office/officeart/2005/8/layout/hierarchy2"/>
    <dgm:cxn modelId="{71206A2D-643D-4598-8442-18BBF9AD3159}" type="presParOf" srcId="{1EA845E7-4836-4A7C-97AD-9757933646E3}" destId="{B84E4253-4BFC-4EB2-9A34-8B7FD167C77A}" srcOrd="1" destOrd="0" presId="urn:microsoft.com/office/officeart/2005/8/layout/hierarchy2"/>
    <dgm:cxn modelId="{3CC4C471-5B58-4967-AFB6-2884F71AAF17}" type="presParOf" srcId="{7E6343C4-7925-49F9-9770-A21C0085295E}" destId="{FE62F904-0F04-4ABF-A2A1-E810A88345B0}" srcOrd="2" destOrd="0" presId="urn:microsoft.com/office/officeart/2005/8/layout/hierarchy2"/>
    <dgm:cxn modelId="{3796989E-9DBA-4E1B-834F-FAA4BB0BB4C4}" type="presParOf" srcId="{FE62F904-0F04-4ABF-A2A1-E810A88345B0}" destId="{E593C719-DA31-467F-9AD3-6B77AF47D37A}" srcOrd="0" destOrd="0" presId="urn:microsoft.com/office/officeart/2005/8/layout/hierarchy2"/>
    <dgm:cxn modelId="{7DA1F4EE-C66B-4AC1-B365-E12B1DE5915D}" type="presParOf" srcId="{FE62F904-0F04-4ABF-A2A1-E810A88345B0}" destId="{2872581B-50F7-4909-B6C0-07AC395D8A76}" srcOrd="1" destOrd="0" presId="urn:microsoft.com/office/officeart/2005/8/layout/hierarchy2"/>
    <dgm:cxn modelId="{E337AACE-F360-459C-AB4E-BC74DF3363B6}" type="presParOf" srcId="{2872581B-50F7-4909-B6C0-07AC395D8A76}" destId="{F1636B86-8F96-4EF1-900F-BF2F17D283EC}" srcOrd="0" destOrd="0" presId="urn:microsoft.com/office/officeart/2005/8/layout/hierarchy2"/>
    <dgm:cxn modelId="{E02896EA-F110-419A-B3D1-BE23DE02650B}" type="presParOf" srcId="{F1636B86-8F96-4EF1-900F-BF2F17D283EC}" destId="{A6A5CEBE-F860-41D5-90F7-32B4DBBC42AD}" srcOrd="0" destOrd="0" presId="urn:microsoft.com/office/officeart/2005/8/layout/hierarchy2"/>
    <dgm:cxn modelId="{BA306FED-7BB3-4957-B3DD-D832E92F84B5}" type="presParOf" srcId="{2872581B-50F7-4909-B6C0-07AC395D8A76}" destId="{CA9EE6D2-2006-4092-BF5A-B075A52DBC00}" srcOrd="1" destOrd="0" presId="urn:microsoft.com/office/officeart/2005/8/layout/hierarchy2"/>
    <dgm:cxn modelId="{861600BD-08EE-400C-B532-CE29BD552DFC}" type="presParOf" srcId="{CA9EE6D2-2006-4092-BF5A-B075A52DBC00}" destId="{96988184-59BF-4412-BAA6-148A055ABF5C}" srcOrd="0" destOrd="0" presId="urn:microsoft.com/office/officeart/2005/8/layout/hierarchy2"/>
    <dgm:cxn modelId="{59E2D337-2211-4738-93F0-91FB2FE666D6}" type="presParOf" srcId="{CA9EE6D2-2006-4092-BF5A-B075A52DBC00}" destId="{B9F06A3B-9B17-4463-AC4D-3608AC706FD6}" srcOrd="1" destOrd="0" presId="urn:microsoft.com/office/officeart/2005/8/layout/hierarchy2"/>
    <dgm:cxn modelId="{18FFC35B-0B21-4718-9758-EFB83BF6ECD9}" type="presParOf" srcId="{7E6343C4-7925-49F9-9770-A21C0085295E}" destId="{86626EB2-080D-44A5-904E-B7FE34D0BF73}" srcOrd="3" destOrd="0" presId="urn:microsoft.com/office/officeart/2005/8/layout/hierarchy2"/>
    <dgm:cxn modelId="{9A97C4D0-AF9E-4848-9568-DB02A3000D3E}" type="presParOf" srcId="{86626EB2-080D-44A5-904E-B7FE34D0BF73}" destId="{5DA2251A-89F3-433D-8868-1C772AB10E19}" srcOrd="0" destOrd="0" presId="urn:microsoft.com/office/officeart/2005/8/layout/hierarchy2"/>
    <dgm:cxn modelId="{878DDBE9-CC39-4A59-8077-ECFBAAB93090}" type="presParOf" srcId="{86626EB2-080D-44A5-904E-B7FE34D0BF73}" destId="{3A936D55-407F-4FD6-9CD0-8DCF66A0BB5B}" srcOrd="1" destOrd="0" presId="urn:microsoft.com/office/officeart/2005/8/layout/hierarchy2"/>
    <dgm:cxn modelId="{E9C23338-69BE-41E3-A9C6-8E71C9B0AA4E}" type="presParOf" srcId="{3A936D55-407F-4FD6-9CD0-8DCF66A0BB5B}" destId="{3388F23F-D91B-4DD5-8BCC-A3B545F317A3}" srcOrd="0" destOrd="0" presId="urn:microsoft.com/office/officeart/2005/8/layout/hierarchy2"/>
    <dgm:cxn modelId="{49D82094-E837-4E91-AF63-C18D532AD9E4}" type="presParOf" srcId="{3388F23F-D91B-4DD5-8BCC-A3B545F317A3}" destId="{F19C76FE-297C-4471-952C-72A6D0F071AF}" srcOrd="0" destOrd="0" presId="urn:microsoft.com/office/officeart/2005/8/layout/hierarchy2"/>
    <dgm:cxn modelId="{F999AAF1-AD75-4159-8A3C-1D0D8219D5F2}" type="presParOf" srcId="{3A936D55-407F-4FD6-9CD0-8DCF66A0BB5B}" destId="{02CA4481-4B17-4BB7-80FA-E27791A24E12}" srcOrd="1" destOrd="0" presId="urn:microsoft.com/office/officeart/2005/8/layout/hierarchy2"/>
    <dgm:cxn modelId="{68495204-F716-4B51-BA9C-6BC70FDAC130}" type="presParOf" srcId="{02CA4481-4B17-4BB7-80FA-E27791A24E12}" destId="{AF772EDC-87A3-4ED9-8146-30BEB6A7B9CC}" srcOrd="0" destOrd="0" presId="urn:microsoft.com/office/officeart/2005/8/layout/hierarchy2"/>
    <dgm:cxn modelId="{55B2EACF-37FA-4F81-9F7F-997AA761B40E}" type="presParOf" srcId="{02CA4481-4B17-4BB7-80FA-E27791A24E12}" destId="{7738C86C-6311-4BC5-9AF8-46778C809190}" srcOrd="1" destOrd="0" presId="urn:microsoft.com/office/officeart/2005/8/layout/hierarchy2"/>
    <dgm:cxn modelId="{6204F013-ADBD-4562-89C4-EE2B0C686ED4}" type="presParOf" srcId="{7E6343C4-7925-49F9-9770-A21C0085295E}" destId="{36B9AE6B-81C6-4A29-A987-1D8B3BD31D1B}" srcOrd="4" destOrd="0" presId="urn:microsoft.com/office/officeart/2005/8/layout/hierarchy2"/>
    <dgm:cxn modelId="{D0CCDEC0-7D78-455D-85E9-A88C973F248F}" type="presParOf" srcId="{36B9AE6B-81C6-4A29-A987-1D8B3BD31D1B}" destId="{160FB0B5-7F72-444E-8F3F-9FFB37EE64C1}" srcOrd="0" destOrd="0" presId="urn:microsoft.com/office/officeart/2005/8/layout/hierarchy2"/>
    <dgm:cxn modelId="{79BB7DB0-E7E6-40FB-AE5A-6C15B5009D0A}" type="presParOf" srcId="{36B9AE6B-81C6-4A29-A987-1D8B3BD31D1B}" destId="{3D68AFF1-4477-4208-82E2-FE5DDC8B4E59}" srcOrd="1" destOrd="0" presId="urn:microsoft.com/office/officeart/2005/8/layout/hierarchy2"/>
    <dgm:cxn modelId="{A339738A-0BA2-4987-8F60-BB19563B8647}" type="presParOf" srcId="{3D68AFF1-4477-4208-82E2-FE5DDC8B4E59}" destId="{D14C686A-D849-4A13-8686-10E8A74EE17D}" srcOrd="0" destOrd="0" presId="urn:microsoft.com/office/officeart/2005/8/layout/hierarchy2"/>
    <dgm:cxn modelId="{E1529D67-26F6-4D89-BE45-AE09DDB3EC92}" type="presParOf" srcId="{D14C686A-D849-4A13-8686-10E8A74EE17D}" destId="{C3DCB767-5CCA-413D-BB88-DC5DA4812C6F}" srcOrd="0" destOrd="0" presId="urn:microsoft.com/office/officeart/2005/8/layout/hierarchy2"/>
    <dgm:cxn modelId="{B990FE72-CE3B-4B5B-8DCD-7B66CB3EAAB4}" type="presParOf" srcId="{3D68AFF1-4477-4208-82E2-FE5DDC8B4E59}" destId="{2B054782-3582-4B6E-823C-3059CE7C35AA}" srcOrd="1" destOrd="0" presId="urn:microsoft.com/office/officeart/2005/8/layout/hierarchy2"/>
    <dgm:cxn modelId="{8EA6B215-FD65-4DA0-B254-0B44445ACCFA}" type="presParOf" srcId="{2B054782-3582-4B6E-823C-3059CE7C35AA}" destId="{367762F3-3F19-472C-85DC-2CF0521FED84}" srcOrd="0" destOrd="0" presId="urn:microsoft.com/office/officeart/2005/8/layout/hierarchy2"/>
    <dgm:cxn modelId="{1307967A-13F9-4430-B605-5AFB9A2A78A9}" type="presParOf" srcId="{2B054782-3582-4B6E-823C-3059CE7C35AA}" destId="{B87820FB-19A6-4F83-9982-35B13960BE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F8EC98-8389-4D5C-8C2D-74820D548E14}">
      <dsp:nvSpPr>
        <dsp:cNvPr id="0" name=""/>
        <dsp:cNvSpPr/>
      </dsp:nvSpPr>
      <dsp:spPr>
        <a:xfrm rot="16200000">
          <a:off x="-1709454" y="2859967"/>
          <a:ext cx="4047060" cy="399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2333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Обмен информацией</a:t>
          </a:r>
          <a:endParaRPr lang="ru-RU" sz="2800" b="1" kern="1200" dirty="0"/>
        </a:p>
      </dsp:txBody>
      <dsp:txXfrm rot="16200000">
        <a:off x="-1709454" y="2859967"/>
        <a:ext cx="4047060" cy="399495"/>
      </dsp:txXfrm>
    </dsp:sp>
    <dsp:sp modelId="{8BF49AEC-26C2-402F-877A-5A3101580FB7}">
      <dsp:nvSpPr>
        <dsp:cNvPr id="0" name=""/>
        <dsp:cNvSpPr/>
      </dsp:nvSpPr>
      <dsp:spPr>
        <a:xfrm>
          <a:off x="614377" y="936562"/>
          <a:ext cx="2329014" cy="32976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52333" rIns="113792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kern="1200" dirty="0" smtClean="0"/>
            <a:t>организация обмена информацией </a:t>
          </a:r>
          <a:r>
            <a:rPr lang="ru-RU" sz="1600" kern="1200" dirty="0" smtClean="0"/>
            <a:t>между образовательными организациями и организациями, осуществляющими защиту прав и интересов детей, </a:t>
          </a:r>
          <a:br>
            <a:rPr lang="ru-RU" sz="1600" kern="1200" dirty="0" smtClean="0"/>
          </a:br>
          <a:r>
            <a:rPr lang="ru-RU" sz="1600" kern="1200" dirty="0" smtClean="0"/>
            <a:t>по всем выявленным фактам суицидального поведения несовершеннолетних</a:t>
          </a:r>
          <a:endParaRPr lang="ru-RU" sz="1600" kern="1200" dirty="0"/>
        </a:p>
      </dsp:txBody>
      <dsp:txXfrm>
        <a:off x="614377" y="936562"/>
        <a:ext cx="2329014" cy="3297689"/>
      </dsp:txXfrm>
    </dsp:sp>
    <dsp:sp modelId="{CD0EEB10-13CF-401F-8D3F-ED9CFD2CC2A6}">
      <dsp:nvSpPr>
        <dsp:cNvPr id="0" name=""/>
        <dsp:cNvSpPr/>
      </dsp:nvSpPr>
      <dsp:spPr>
        <a:xfrm>
          <a:off x="110560" y="363398"/>
          <a:ext cx="798991" cy="798991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9A0EBD-6253-40B0-B367-B8C2977B7BFD}">
      <dsp:nvSpPr>
        <dsp:cNvPr id="0" name=""/>
        <dsp:cNvSpPr/>
      </dsp:nvSpPr>
      <dsp:spPr>
        <a:xfrm rot="16200000">
          <a:off x="1505171" y="2790772"/>
          <a:ext cx="3615040" cy="399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2333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Учёт</a:t>
          </a:r>
          <a:endParaRPr lang="ru-RU" sz="3200" b="1" kern="1200" dirty="0"/>
        </a:p>
      </dsp:txBody>
      <dsp:txXfrm rot="16200000">
        <a:off x="1505171" y="2790772"/>
        <a:ext cx="3615040" cy="399495"/>
      </dsp:txXfrm>
    </dsp:sp>
    <dsp:sp modelId="{30A2973D-CE50-4F1A-9D80-F4C1694655A8}">
      <dsp:nvSpPr>
        <dsp:cNvPr id="0" name=""/>
        <dsp:cNvSpPr/>
      </dsp:nvSpPr>
      <dsp:spPr>
        <a:xfrm>
          <a:off x="3571756" y="936541"/>
          <a:ext cx="2580200" cy="3326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52333" rIns="113792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ведение персонифицированного учета </a:t>
          </a:r>
          <a:r>
            <a:rPr lang="ru-RU" sz="1600" kern="1200" dirty="0" smtClean="0"/>
            <a:t>несовершеннолетних данной категории</a:t>
          </a:r>
          <a:endParaRPr lang="ru-RU" sz="1600" kern="1200" dirty="0"/>
        </a:p>
      </dsp:txBody>
      <dsp:txXfrm>
        <a:off x="3571756" y="936541"/>
        <a:ext cx="2580200" cy="3326985"/>
      </dsp:txXfrm>
    </dsp:sp>
    <dsp:sp modelId="{32D7A57F-56C3-42D3-8519-2FFA4934D007}">
      <dsp:nvSpPr>
        <dsp:cNvPr id="0" name=""/>
        <dsp:cNvSpPr/>
      </dsp:nvSpPr>
      <dsp:spPr>
        <a:xfrm>
          <a:off x="3179623" y="363398"/>
          <a:ext cx="798991" cy="798991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476C8-7484-4385-B007-FAB78A954F0E}">
      <dsp:nvSpPr>
        <dsp:cNvPr id="0" name=""/>
        <dsp:cNvSpPr/>
      </dsp:nvSpPr>
      <dsp:spPr>
        <a:xfrm rot="16200000">
          <a:off x="4694879" y="2686455"/>
          <a:ext cx="3468142" cy="399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2333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Помощь</a:t>
          </a:r>
          <a:endParaRPr lang="ru-RU" sz="3200" b="1" kern="1200" dirty="0"/>
        </a:p>
      </dsp:txBody>
      <dsp:txXfrm rot="16200000">
        <a:off x="4694879" y="2686455"/>
        <a:ext cx="3468142" cy="399495"/>
      </dsp:txXfrm>
    </dsp:sp>
    <dsp:sp modelId="{F080A964-07AD-4AEC-84E5-AD7CF5B22E2F}">
      <dsp:nvSpPr>
        <dsp:cNvPr id="0" name=""/>
        <dsp:cNvSpPr/>
      </dsp:nvSpPr>
      <dsp:spPr>
        <a:xfrm>
          <a:off x="6661246" y="936101"/>
          <a:ext cx="2099398" cy="32368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52333" rIns="106680" bIns="106680" numCol="1" spcCol="1270" anchor="t" anchorCtr="0">
          <a:noAutofit/>
        </a:bodyPr>
        <a:lstStyle/>
        <a:p>
          <a:pPr marL="114300" lvl="1" indent="-114300" algn="l" defTabSz="6445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50" b="1" kern="1200" dirty="0" smtClean="0"/>
            <a:t>оказание </a:t>
          </a:r>
          <a:r>
            <a:rPr lang="ru-RU" sz="1450" kern="1200" dirty="0" smtClean="0"/>
            <a:t>необходимой </a:t>
          </a:r>
          <a:r>
            <a:rPr lang="ru-RU" sz="1450" b="1" kern="1200" dirty="0" err="1" smtClean="0"/>
            <a:t>социально-психолого-педагогической</a:t>
          </a:r>
          <a:r>
            <a:rPr lang="ru-RU" sz="1450" b="1" kern="1200" dirty="0" smtClean="0"/>
            <a:t> </a:t>
          </a:r>
          <a:br>
            <a:rPr lang="ru-RU" sz="1450" b="1" kern="1200" dirty="0" smtClean="0"/>
          </a:br>
          <a:r>
            <a:rPr lang="ru-RU" sz="1450" b="1" kern="1200" dirty="0" smtClean="0"/>
            <a:t>и медицинской помощи </a:t>
          </a:r>
          <a:r>
            <a:rPr lang="ru-RU" sz="1450" kern="1200" dirty="0" smtClean="0"/>
            <a:t>несовершеннолетним данной категории </a:t>
          </a:r>
          <a:br>
            <a:rPr lang="ru-RU" sz="1450" kern="1200" dirty="0" smtClean="0"/>
          </a:br>
          <a:r>
            <a:rPr lang="ru-RU" sz="1450" kern="1200" dirty="0" smtClean="0"/>
            <a:t>и их родителям </a:t>
          </a:r>
          <a:r>
            <a:rPr lang="ru-RU" sz="1500" kern="1200" dirty="0" smtClean="0"/>
            <a:t>(законным представителям)</a:t>
          </a:r>
          <a:endParaRPr lang="ru-RU" sz="1500" kern="1200" dirty="0"/>
        </a:p>
      </dsp:txBody>
      <dsp:txXfrm>
        <a:off x="6661246" y="936101"/>
        <a:ext cx="2099398" cy="3236834"/>
      </dsp:txXfrm>
    </dsp:sp>
    <dsp:sp modelId="{8A7A5BC7-60AB-44B0-9A4B-5A7B7A702E2A}">
      <dsp:nvSpPr>
        <dsp:cNvPr id="0" name=""/>
        <dsp:cNvSpPr/>
      </dsp:nvSpPr>
      <dsp:spPr>
        <a:xfrm>
          <a:off x="6374279" y="363398"/>
          <a:ext cx="798991" cy="798991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5693D8-5794-4A25-9090-D369E94A15D3}">
      <dsp:nvSpPr>
        <dsp:cNvPr id="0" name=""/>
        <dsp:cNvSpPr/>
      </dsp:nvSpPr>
      <dsp:spPr>
        <a:xfrm>
          <a:off x="202808" y="2324"/>
          <a:ext cx="3722792" cy="1057889"/>
        </a:xfrm>
        <a:prstGeom prst="chevron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несовершеннолетний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02808" y="2324"/>
        <a:ext cx="3722792" cy="1057889"/>
      </dsp:txXfrm>
    </dsp:sp>
    <dsp:sp modelId="{70879BFD-EAEB-4E29-91DF-2F0C368C0B2B}">
      <dsp:nvSpPr>
        <dsp:cNvPr id="0" name=""/>
        <dsp:cNvSpPr/>
      </dsp:nvSpPr>
      <dsp:spPr>
        <a:xfrm>
          <a:off x="3581786" y="2649"/>
          <a:ext cx="4793418" cy="10572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лицо, не достигшее возраста восемнадцати лет</a:t>
          </a:r>
        </a:p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3581786" y="2649"/>
        <a:ext cx="4793418" cy="1057240"/>
      </dsp:txXfrm>
    </dsp:sp>
    <dsp:sp modelId="{F651E49E-6376-4988-8F35-DBC312CD8114}">
      <dsp:nvSpPr>
        <dsp:cNvPr id="0" name=""/>
        <dsp:cNvSpPr/>
      </dsp:nvSpPr>
      <dsp:spPr>
        <a:xfrm>
          <a:off x="202808" y="1208318"/>
          <a:ext cx="3538613" cy="1057889"/>
        </a:xfrm>
        <a:prstGeom prst="chevron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суицид 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02808" y="1208318"/>
        <a:ext cx="3538613" cy="1057889"/>
      </dsp:txXfrm>
    </dsp:sp>
    <dsp:sp modelId="{82C628B3-D124-4741-AFAD-802101C8E5D1}">
      <dsp:nvSpPr>
        <dsp:cNvPr id="0" name=""/>
        <dsp:cNvSpPr/>
      </dsp:nvSpPr>
      <dsp:spPr>
        <a:xfrm>
          <a:off x="3397607" y="1242206"/>
          <a:ext cx="5221072" cy="99011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акт лишения себя жизни, при котором человек действует целенаправленно, преднамеренно, осознанно</a:t>
          </a:r>
          <a:endParaRPr lang="ru-RU" sz="2000" kern="1200" dirty="0"/>
        </a:p>
      </dsp:txBody>
      <dsp:txXfrm>
        <a:off x="3397607" y="1242206"/>
        <a:ext cx="5221072" cy="990113"/>
      </dsp:txXfrm>
    </dsp:sp>
    <dsp:sp modelId="{AA9E5B2A-793F-4582-AF0E-F617F18DB35A}">
      <dsp:nvSpPr>
        <dsp:cNvPr id="0" name=""/>
        <dsp:cNvSpPr/>
      </dsp:nvSpPr>
      <dsp:spPr>
        <a:xfrm>
          <a:off x="202808" y="2414312"/>
          <a:ext cx="2816498" cy="1057889"/>
        </a:xfrm>
        <a:prstGeom prst="chevron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суицидальное поведение 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02808" y="2414312"/>
        <a:ext cx="2816498" cy="1057889"/>
      </dsp:txXfrm>
    </dsp:sp>
    <dsp:sp modelId="{027B4682-74E8-49AA-A4DB-FEA8F511B291}">
      <dsp:nvSpPr>
        <dsp:cNvPr id="0" name=""/>
        <dsp:cNvSpPr/>
      </dsp:nvSpPr>
      <dsp:spPr>
        <a:xfrm>
          <a:off x="2675492" y="2451787"/>
          <a:ext cx="5891088" cy="98293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это проявление суицидальной активности – мысли, намерения, высказывания, угрозы, попытки, покушения</a:t>
          </a:r>
          <a:endParaRPr lang="ru-RU" sz="2000" kern="1200" dirty="0"/>
        </a:p>
      </dsp:txBody>
      <dsp:txXfrm>
        <a:off x="2675492" y="2451787"/>
        <a:ext cx="5891088" cy="982939"/>
      </dsp:txXfrm>
    </dsp:sp>
    <dsp:sp modelId="{DF2E4F89-7DC0-48C6-B4AF-D1F1194FB721}">
      <dsp:nvSpPr>
        <dsp:cNvPr id="0" name=""/>
        <dsp:cNvSpPr/>
      </dsp:nvSpPr>
      <dsp:spPr>
        <a:xfrm>
          <a:off x="202808" y="3620306"/>
          <a:ext cx="2816498" cy="1057889"/>
        </a:xfrm>
        <a:prstGeom prst="chevron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суицидальная </a:t>
          </a:r>
          <a:br>
            <a:rPr lang="ru-RU" sz="2000" b="1" kern="1200" dirty="0" smtClean="0">
              <a:solidFill>
                <a:schemeClr val="tx1"/>
              </a:solidFill>
            </a:rPr>
          </a:br>
          <a:r>
            <a:rPr lang="ru-RU" sz="2000" b="1" kern="1200" dirty="0" smtClean="0">
              <a:solidFill>
                <a:schemeClr val="tx1"/>
              </a:solidFill>
            </a:rPr>
            <a:t>попытка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02808" y="3620306"/>
        <a:ext cx="2816498" cy="1057889"/>
      </dsp:txXfrm>
    </dsp:sp>
    <dsp:sp modelId="{349ADF80-F241-47C5-949C-77C088220F97}">
      <dsp:nvSpPr>
        <dsp:cNvPr id="0" name=""/>
        <dsp:cNvSpPr/>
      </dsp:nvSpPr>
      <dsp:spPr>
        <a:xfrm>
          <a:off x="2675492" y="3671548"/>
          <a:ext cx="5871486" cy="95540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осознанные преднамеренные действия, направленные на лишение себя жизни, </a:t>
          </a:r>
          <a:br>
            <a:rPr lang="ru-RU" sz="2000" kern="1200" dirty="0" smtClean="0"/>
          </a:br>
          <a:r>
            <a:rPr lang="ru-RU" sz="2000" kern="1200" dirty="0" smtClean="0"/>
            <a:t>но не завершившиеся смертью</a:t>
          </a:r>
          <a:endParaRPr lang="ru-RU" sz="2000" kern="1200" dirty="0"/>
        </a:p>
      </dsp:txBody>
      <dsp:txXfrm>
        <a:off x="2675492" y="3671548"/>
        <a:ext cx="5871486" cy="9554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502D74-05E3-4DF4-9305-584AFA27C7E6}">
      <dsp:nvSpPr>
        <dsp:cNvPr id="0" name=""/>
        <dsp:cNvSpPr/>
      </dsp:nvSpPr>
      <dsp:spPr>
        <a:xfrm>
          <a:off x="1098378" y="4140"/>
          <a:ext cx="3326113" cy="945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Областная комиссия по делам несовершеннолетних </a:t>
          </a:r>
          <a:br>
            <a:rPr lang="ru-RU" sz="1600" kern="1200" dirty="0" smtClean="0"/>
          </a:br>
          <a:r>
            <a:rPr lang="ru-RU" sz="1600" kern="1200" dirty="0" smtClean="0"/>
            <a:t>и защите их прав </a:t>
          </a:r>
          <a:endParaRPr lang="ru-RU" sz="1600" kern="1200" dirty="0"/>
        </a:p>
      </dsp:txBody>
      <dsp:txXfrm>
        <a:off x="1098378" y="4140"/>
        <a:ext cx="3326113" cy="945165"/>
      </dsp:txXfrm>
    </dsp:sp>
    <dsp:sp modelId="{F5B9FC0F-F197-44CF-BA1B-B0450B74FC2A}">
      <dsp:nvSpPr>
        <dsp:cNvPr id="0" name=""/>
        <dsp:cNvSpPr/>
      </dsp:nvSpPr>
      <dsp:spPr>
        <a:xfrm>
          <a:off x="4424491" y="460676"/>
          <a:ext cx="75613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56132" y="160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83654" y="457819"/>
        <a:ext cx="37806" cy="37806"/>
      </dsp:txXfrm>
    </dsp:sp>
    <dsp:sp modelId="{EF743885-6764-44E6-AA07-80A1D3D47E4B}">
      <dsp:nvSpPr>
        <dsp:cNvPr id="0" name=""/>
        <dsp:cNvSpPr/>
      </dsp:nvSpPr>
      <dsp:spPr>
        <a:xfrm>
          <a:off x="5180624" y="4140"/>
          <a:ext cx="3298061" cy="945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Территориальные комиссии</a:t>
          </a:r>
          <a:endParaRPr lang="ru-RU" sz="1800" b="1" kern="1200" dirty="0"/>
        </a:p>
      </dsp:txBody>
      <dsp:txXfrm>
        <a:off x="5180624" y="4140"/>
        <a:ext cx="3298061" cy="945165"/>
      </dsp:txXfrm>
    </dsp:sp>
    <dsp:sp modelId="{973D05A5-AB5C-46F1-8E9A-834975BCAF39}">
      <dsp:nvSpPr>
        <dsp:cNvPr id="0" name=""/>
        <dsp:cNvSpPr/>
      </dsp:nvSpPr>
      <dsp:spPr>
        <a:xfrm>
          <a:off x="1098378" y="1091080"/>
          <a:ext cx="3326113" cy="945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Министерство здравоохранения СО</a:t>
          </a:r>
          <a:endParaRPr lang="ru-RU" sz="1600" kern="1200" dirty="0"/>
        </a:p>
      </dsp:txBody>
      <dsp:txXfrm>
        <a:off x="1098378" y="1091080"/>
        <a:ext cx="3326113" cy="945165"/>
      </dsp:txXfrm>
    </dsp:sp>
    <dsp:sp modelId="{96DEACC7-170A-4F66-B41B-C789831992F2}">
      <dsp:nvSpPr>
        <dsp:cNvPr id="0" name=""/>
        <dsp:cNvSpPr/>
      </dsp:nvSpPr>
      <dsp:spPr>
        <a:xfrm>
          <a:off x="4424491" y="1547617"/>
          <a:ext cx="75613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56132" y="160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83654" y="1544760"/>
        <a:ext cx="37806" cy="37806"/>
      </dsp:txXfrm>
    </dsp:sp>
    <dsp:sp modelId="{F0DB23E2-FA73-4B96-827B-6ED7FFC5BEE2}">
      <dsp:nvSpPr>
        <dsp:cNvPr id="0" name=""/>
        <dsp:cNvSpPr/>
      </dsp:nvSpPr>
      <dsp:spPr>
        <a:xfrm>
          <a:off x="5180624" y="1091080"/>
          <a:ext cx="3298061" cy="945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 Медицинские организации</a:t>
          </a:r>
          <a:endParaRPr lang="ru-RU" sz="1800" b="1" kern="1200" dirty="0"/>
        </a:p>
      </dsp:txBody>
      <dsp:txXfrm>
        <a:off x="5180624" y="1091080"/>
        <a:ext cx="3298061" cy="945165"/>
      </dsp:txXfrm>
    </dsp:sp>
    <dsp:sp modelId="{E593C719-DA31-467F-9AD3-6B77AF47D37A}">
      <dsp:nvSpPr>
        <dsp:cNvPr id="0" name=""/>
        <dsp:cNvSpPr/>
      </dsp:nvSpPr>
      <dsp:spPr>
        <a:xfrm>
          <a:off x="1098378" y="2178021"/>
          <a:ext cx="3326113" cy="945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Министерство образования </a:t>
          </a:r>
          <a:br>
            <a:rPr lang="ru-RU" sz="1600" kern="1200" dirty="0" smtClean="0"/>
          </a:br>
          <a:r>
            <a:rPr lang="ru-RU" sz="1600" kern="1200" dirty="0" smtClean="0"/>
            <a:t>и молодежной политики Свердловской области</a:t>
          </a:r>
          <a:endParaRPr lang="ru-RU" sz="1600" kern="1200" dirty="0"/>
        </a:p>
      </dsp:txBody>
      <dsp:txXfrm>
        <a:off x="1098378" y="2178021"/>
        <a:ext cx="3326113" cy="945165"/>
      </dsp:txXfrm>
    </dsp:sp>
    <dsp:sp modelId="{F1636B86-8F96-4EF1-900F-BF2F17D283EC}">
      <dsp:nvSpPr>
        <dsp:cNvPr id="0" name=""/>
        <dsp:cNvSpPr/>
      </dsp:nvSpPr>
      <dsp:spPr>
        <a:xfrm>
          <a:off x="4424491" y="2634557"/>
          <a:ext cx="75613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56132" y="160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83654" y="2631700"/>
        <a:ext cx="37806" cy="37806"/>
      </dsp:txXfrm>
    </dsp:sp>
    <dsp:sp modelId="{96988184-59BF-4412-BAA6-148A055ABF5C}">
      <dsp:nvSpPr>
        <dsp:cNvPr id="0" name=""/>
        <dsp:cNvSpPr/>
      </dsp:nvSpPr>
      <dsp:spPr>
        <a:xfrm>
          <a:off x="5180624" y="2178021"/>
          <a:ext cx="3298061" cy="945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Образовательные организации</a:t>
          </a:r>
          <a:endParaRPr lang="ru-RU" sz="1600" b="1" kern="1200" dirty="0"/>
        </a:p>
      </dsp:txBody>
      <dsp:txXfrm>
        <a:off x="5180624" y="2178021"/>
        <a:ext cx="3298061" cy="945165"/>
      </dsp:txXfrm>
    </dsp:sp>
    <dsp:sp modelId="{5DA2251A-89F3-433D-8868-1C772AB10E19}">
      <dsp:nvSpPr>
        <dsp:cNvPr id="0" name=""/>
        <dsp:cNvSpPr/>
      </dsp:nvSpPr>
      <dsp:spPr>
        <a:xfrm>
          <a:off x="1098378" y="3264961"/>
          <a:ext cx="3326113" cy="945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Министерство социальной </a:t>
          </a:r>
          <a:br>
            <a:rPr lang="ru-RU" sz="1600" kern="1200" dirty="0" smtClean="0"/>
          </a:br>
          <a:r>
            <a:rPr lang="ru-RU" sz="1600" kern="1200" dirty="0" smtClean="0"/>
            <a:t>политики СО </a:t>
          </a:r>
        </a:p>
      </dsp:txBody>
      <dsp:txXfrm>
        <a:off x="1098378" y="3264961"/>
        <a:ext cx="3326113" cy="945165"/>
      </dsp:txXfrm>
    </dsp:sp>
    <dsp:sp modelId="{3388F23F-D91B-4DD5-8BCC-A3B545F317A3}">
      <dsp:nvSpPr>
        <dsp:cNvPr id="0" name=""/>
        <dsp:cNvSpPr/>
      </dsp:nvSpPr>
      <dsp:spPr>
        <a:xfrm>
          <a:off x="4424491" y="3721498"/>
          <a:ext cx="75613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56132" y="160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83654" y="3718641"/>
        <a:ext cx="37806" cy="37806"/>
      </dsp:txXfrm>
    </dsp:sp>
    <dsp:sp modelId="{AF772EDC-87A3-4ED9-8146-30BEB6A7B9CC}">
      <dsp:nvSpPr>
        <dsp:cNvPr id="0" name=""/>
        <dsp:cNvSpPr/>
      </dsp:nvSpPr>
      <dsp:spPr>
        <a:xfrm>
          <a:off x="5180624" y="3264961"/>
          <a:ext cx="3298061" cy="945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- Управления социальной политики СО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- Организации социального обслуживания СО</a:t>
          </a:r>
          <a:br>
            <a:rPr lang="ru-RU" sz="1400" b="1" kern="1200" dirty="0" smtClean="0"/>
          </a:br>
          <a:r>
            <a:rPr lang="ru-RU" sz="1400" b="1" kern="1200" dirty="0" smtClean="0"/>
            <a:t>- Органы опеки и попечительства</a:t>
          </a:r>
          <a:endParaRPr lang="ru-RU" sz="1400" b="1" kern="1200" dirty="0"/>
        </a:p>
      </dsp:txBody>
      <dsp:txXfrm>
        <a:off x="5180624" y="3264961"/>
        <a:ext cx="3298061" cy="945165"/>
      </dsp:txXfrm>
    </dsp:sp>
    <dsp:sp modelId="{160FB0B5-7F72-444E-8F3F-9FFB37EE64C1}">
      <dsp:nvSpPr>
        <dsp:cNvPr id="0" name=""/>
        <dsp:cNvSpPr/>
      </dsp:nvSpPr>
      <dsp:spPr>
        <a:xfrm>
          <a:off x="1098378" y="4351902"/>
          <a:ext cx="3326113" cy="945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Главное управление Министерства внутренних дел Российской Федерации по СО</a:t>
          </a:r>
          <a:endParaRPr lang="ru-RU" sz="1600" kern="1200" dirty="0"/>
        </a:p>
      </dsp:txBody>
      <dsp:txXfrm>
        <a:off x="1098378" y="4351902"/>
        <a:ext cx="3326113" cy="945165"/>
      </dsp:txXfrm>
    </dsp:sp>
    <dsp:sp modelId="{D14C686A-D849-4A13-8686-10E8A74EE17D}">
      <dsp:nvSpPr>
        <dsp:cNvPr id="0" name=""/>
        <dsp:cNvSpPr/>
      </dsp:nvSpPr>
      <dsp:spPr>
        <a:xfrm>
          <a:off x="4424491" y="4808438"/>
          <a:ext cx="75613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56132" y="160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83654" y="4805581"/>
        <a:ext cx="37806" cy="37806"/>
      </dsp:txXfrm>
    </dsp:sp>
    <dsp:sp modelId="{367762F3-3F19-472C-85DC-2CF0521FED84}">
      <dsp:nvSpPr>
        <dsp:cNvPr id="0" name=""/>
        <dsp:cNvSpPr/>
      </dsp:nvSpPr>
      <dsp:spPr>
        <a:xfrm>
          <a:off x="5180624" y="4351902"/>
          <a:ext cx="3298061" cy="945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-Территориальные органы </a:t>
          </a:r>
          <a:br>
            <a:rPr lang="ru-RU" sz="1800" b="1" kern="1200" dirty="0" smtClean="0"/>
          </a:br>
          <a:r>
            <a:rPr lang="ru-RU" sz="1800" b="1" kern="1200" dirty="0" smtClean="0"/>
            <a:t>МВД России</a:t>
          </a:r>
          <a:endParaRPr lang="ru-RU" sz="1800" b="1" kern="1200" dirty="0"/>
        </a:p>
      </dsp:txBody>
      <dsp:txXfrm>
        <a:off x="5180624" y="4351902"/>
        <a:ext cx="3298061" cy="945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BECF7-37F3-40CA-82F2-90BFB15F9AC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F7D98-9ECA-4B16-8255-D3EA45E59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F7D98-9ECA-4B16-8255-D3EA45E5921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Сетевое взаимодействие - МБУ ДО &quot;ЦМДО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3" y="4131076"/>
            <a:ext cx="3635897" cy="272692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772400" cy="110998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Алгоритм взаимодействия </a:t>
            </a:r>
            <a:r>
              <a:rPr lang="ru-RU" sz="3200" dirty="0" smtClean="0"/>
              <a:t>субъектов профилактики по обеспечению </a:t>
            </a:r>
            <a:r>
              <a:rPr lang="ru-RU" sz="3200" b="1" dirty="0" smtClean="0"/>
              <a:t>комплексной работы </a:t>
            </a:r>
            <a:br>
              <a:rPr lang="ru-RU" sz="3200" b="1" dirty="0" smtClean="0"/>
            </a:br>
            <a:r>
              <a:rPr lang="ru-RU" sz="3200" b="1" dirty="0" smtClean="0"/>
              <a:t>с несовершеннолетними,  демонстрирующими признаки суицидального поведения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0528" y="5085184"/>
            <a:ext cx="6336704" cy="115212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Ушакова Анастасия Алексеевна, </a:t>
            </a:r>
            <a:b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начальник методического кабинета, </a:t>
            </a:r>
            <a:b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психолог МБУ «Форпост»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25812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AutoShape 6" descr="Сетевое взаимодействие - МБУ ДО &quot;ЦМД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Сетевое взаимодействие - МБУ ДО &quot;ЦМД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Куда можно обратиться?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«Центр </a:t>
            </a:r>
            <a:r>
              <a:rPr lang="ru-RU" dirty="0" smtClean="0"/>
              <a:t>психолого-педагогической, медицинской и социальной помощи </a:t>
            </a:r>
            <a:r>
              <a:rPr lang="ru-RU" dirty="0" smtClean="0">
                <a:solidFill>
                  <a:schemeClr val="accent2"/>
                </a:solidFill>
              </a:rPr>
              <a:t>«Ладо», </a:t>
            </a:r>
            <a:r>
              <a:rPr lang="ru-RU" dirty="0" smtClean="0"/>
              <a:t> 8 (922) 100-58-82</a:t>
            </a:r>
          </a:p>
          <a:p>
            <a:endParaRPr lang="ru-RU" dirty="0" smtClean="0"/>
          </a:p>
          <a:p>
            <a:r>
              <a:rPr lang="ru-RU" dirty="0" smtClean="0"/>
              <a:t>Екатеринбургский </a:t>
            </a:r>
            <a:r>
              <a:rPr lang="ru-RU" dirty="0" smtClean="0">
                <a:solidFill>
                  <a:schemeClr val="accent2"/>
                </a:solidFill>
              </a:rPr>
              <a:t>центр</a:t>
            </a:r>
            <a:r>
              <a:rPr lang="ru-RU" dirty="0" smtClean="0"/>
              <a:t> психолого-педагогической поддержки несовершеннолетних </a:t>
            </a:r>
            <a:r>
              <a:rPr lang="ru-RU" dirty="0" smtClean="0">
                <a:solidFill>
                  <a:schemeClr val="accent2"/>
                </a:solidFill>
              </a:rPr>
              <a:t>«Диалог», </a:t>
            </a:r>
            <a:r>
              <a:rPr lang="ru-RU" cap="all" dirty="0" smtClean="0"/>
              <a:t>8(343)251-29-04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2"/>
                </a:solidFill>
              </a:rPr>
              <a:t>Центр</a:t>
            </a:r>
            <a:r>
              <a:rPr lang="ru-RU" dirty="0" smtClean="0"/>
              <a:t> социально-психологической помощи детям </a:t>
            </a:r>
            <a:br>
              <a:rPr lang="ru-RU" dirty="0" smtClean="0"/>
            </a:br>
            <a:r>
              <a:rPr lang="ru-RU" dirty="0" smtClean="0"/>
              <a:t>и молодёжи </a:t>
            </a:r>
            <a:r>
              <a:rPr lang="ru-RU" dirty="0" smtClean="0">
                <a:solidFill>
                  <a:schemeClr val="accent2"/>
                </a:solidFill>
              </a:rPr>
              <a:t>«Форпост», </a:t>
            </a:r>
            <a:r>
              <a:rPr lang="ru-RU" dirty="0" smtClean="0"/>
              <a:t>8(343)385-82-20 </a:t>
            </a:r>
          </a:p>
          <a:p>
            <a:endParaRPr lang="ru-RU" dirty="0" smtClean="0"/>
          </a:p>
          <a:p>
            <a:r>
              <a:rPr lang="ru-RU" dirty="0" smtClean="0"/>
              <a:t>Областной </a:t>
            </a:r>
            <a:r>
              <a:rPr lang="ru-RU" dirty="0" smtClean="0">
                <a:solidFill>
                  <a:schemeClr val="accent2"/>
                </a:solidFill>
              </a:rPr>
              <a:t>центр психологической поддержки </a:t>
            </a:r>
            <a:r>
              <a:rPr lang="ru-RU" dirty="0" smtClean="0"/>
              <a:t>детей </a:t>
            </a:r>
            <a:br>
              <a:rPr lang="ru-RU" dirty="0" smtClean="0"/>
            </a:br>
            <a:r>
              <a:rPr lang="ru-RU" dirty="0" smtClean="0"/>
              <a:t>и подростков, 8(343)286-32-86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Куда можно обратиться?</a:t>
            </a:r>
            <a:endParaRPr lang="ru-RU" sz="4800" b="1" dirty="0"/>
          </a:p>
        </p:txBody>
      </p:sp>
      <p:pic>
        <p:nvPicPr>
          <p:cNvPr id="4" name="Google Shape;353;p23" descr="C:\Users\Андрей\Desktop\Форпост Людмила\Вебинар Советы подростку как стать добрее к окружающим\Bdd0W4ULcxE.jpg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395536" y="1556792"/>
            <a:ext cx="3726610" cy="4917056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69803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499992" y="4437112"/>
            <a:ext cx="44644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Телефон экстренной психологической помощи ОГУЗ "СОКПБ"</a:t>
            </a:r>
          </a:p>
          <a:p>
            <a:r>
              <a:rPr lang="ru-RU" sz="3200" dirty="0" smtClean="0"/>
              <a:t>8 (800) 300-11-00</a:t>
            </a:r>
            <a:endParaRPr lang="ru-RU" sz="3200" dirty="0"/>
          </a:p>
        </p:txBody>
      </p:sp>
      <p:sp>
        <p:nvSpPr>
          <p:cNvPr id="3074" name="AutoShape 2" descr="Картинки по запросу детский телефон довер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Картинки по запросу детский телефон довер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Всероссийский проект &quot;Детский телефон доверия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2402" y="1210394"/>
            <a:ext cx="3405270" cy="3082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517232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Courier New" pitchFamily="49" charset="0"/>
                <a:cs typeface="Courier New" pitchFamily="49" charset="0"/>
              </a:rPr>
              <a:t>Благодарим за внимание!</a:t>
            </a:r>
            <a:endParaRPr lang="ru-RU" b="1" i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5525" t="19724" r="24942" b="46865"/>
          <a:stretch>
            <a:fillRect/>
          </a:stretch>
        </p:blipFill>
        <p:spPr bwMode="auto">
          <a:xfrm>
            <a:off x="611560" y="476672"/>
            <a:ext cx="7732372" cy="492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80120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/>
              <a:t>Основные задачи деятельности по оперативному информированию о случаях суицидального поведения несовершеннолетних</a:t>
            </a:r>
            <a:br>
              <a:rPr lang="ru-RU" sz="2800" b="1" dirty="0" smtClean="0"/>
            </a:b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5008" y="1340768"/>
          <a:ext cx="8928992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27584" y="5733256"/>
            <a:ext cx="8173416" cy="954107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Liberation Serif"/>
              </a:rPr>
              <a:t>АЛГОРИТМ</a:t>
            </a:r>
            <a:endParaRPr kumimoji="0" lang="ru-RU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Liberation Serif"/>
              </a:rPr>
              <a:t>взаимодействия субъектов, осуществляющих защиту прав и интересов детей, </a:t>
            </a:r>
            <a:b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Liberation Serif"/>
              </a:rPr>
            </a:b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Liberation Serif"/>
              </a:rPr>
              <a:t>для обеспечения комплексной работы с несовершеннолетними, демонстрирующими признаки суицидального поведения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580112" cy="1138138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Основные понятия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700808"/>
          <a:ext cx="882148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88832" cy="954360"/>
          </a:xfrm>
        </p:spPr>
        <p:txBody>
          <a:bodyPr>
            <a:normAutofit/>
          </a:bodyPr>
          <a:lstStyle/>
          <a:p>
            <a:r>
              <a:rPr lang="ru-RU" b="1" dirty="0" smtClean="0"/>
              <a:t>Субъекты взаимодействия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180528" y="1340768"/>
          <a:ext cx="9577064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Agile-взаимодействие в распределенных командах | Открытые системы. СУБД |  Издательство «Открытые системы»"/>
          <p:cNvPicPr>
            <a:picLocks noChangeAspect="1" noChangeArrowheads="1"/>
          </p:cNvPicPr>
          <p:nvPr/>
        </p:nvPicPr>
        <p:blipFill>
          <a:blip r:embed="rId7" cstate="print"/>
          <a:srcRect l="8820" r="15581"/>
          <a:stretch>
            <a:fillRect/>
          </a:stretch>
        </p:blipFill>
        <p:spPr bwMode="auto">
          <a:xfrm>
            <a:off x="7668344" y="0"/>
            <a:ext cx="1475656" cy="1301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  <a:ln w="1905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457200" lvl="1" indent="0"/>
            <a:r>
              <a:rPr lang="ru-RU" sz="2500" dirty="0" smtClean="0">
                <a:latin typeface="Calibri" pitchFamily="34" charset="0"/>
                <a:cs typeface="Calibri" pitchFamily="34" charset="0"/>
              </a:rPr>
              <a:t>Образовательные организации </a:t>
            </a:r>
            <a:br>
              <a:rPr lang="ru-RU" sz="2500" dirty="0" smtClean="0">
                <a:latin typeface="Calibri" pitchFamily="34" charset="0"/>
                <a:cs typeface="Calibri" pitchFamily="34" charset="0"/>
              </a:rPr>
            </a:br>
            <a:r>
              <a:rPr lang="ru-RU" sz="2500" dirty="0" smtClean="0">
                <a:latin typeface="Calibri" pitchFamily="34" charset="0"/>
                <a:cs typeface="Calibri" pitchFamily="34" charset="0"/>
              </a:rPr>
              <a:t>в случае </a:t>
            </a:r>
            <a:r>
              <a:rPr lang="ru-RU" sz="25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обнаружения</a:t>
            </a:r>
            <a:r>
              <a:rPr lang="ru-RU" sz="2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500" dirty="0" smtClean="0">
                <a:latin typeface="Calibri" pitchFamily="34" charset="0"/>
                <a:cs typeface="Calibri" pitchFamily="34" charset="0"/>
              </a:rPr>
              <a:t>признаков </a:t>
            </a:r>
            <a:r>
              <a:rPr lang="ru-RU" sz="25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суицидального поведения</a:t>
            </a:r>
            <a:r>
              <a:rPr lang="ru-RU" sz="2500" dirty="0" smtClean="0">
                <a:latin typeface="Calibri" pitchFamily="34" charset="0"/>
                <a:cs typeface="Calibri" pitchFamily="34" charset="0"/>
              </a:rPr>
              <a:t>: </a:t>
            </a:r>
            <a:endParaRPr lang="ru-RU" sz="2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363272" cy="4536504"/>
          </a:xfrm>
        </p:spPr>
        <p:txBody>
          <a:bodyPr>
            <a:normAutofit fontScale="70000" lnSpcReduction="20000"/>
          </a:bodyPr>
          <a:lstStyle/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accent2"/>
                </a:solidFill>
              </a:rPr>
              <a:t>незамедлительно информируют родителей </a:t>
            </a:r>
            <a:r>
              <a:rPr lang="ru-RU" dirty="0" smtClean="0"/>
              <a:t>(законных представителей) несовершеннолетнего, орган местного самоуправления, территориальный орган МВД России, территориальную комиссию и управление социальной политики по месту фактического проживания обучающегося;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endParaRPr lang="ru-RU" dirty="0" smtClean="0"/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accent2"/>
                </a:solidFill>
              </a:rPr>
              <a:t>направляют несовершеннолетнего к педагогу-психологу </a:t>
            </a:r>
            <a:r>
              <a:rPr lang="ru-RU" dirty="0" smtClean="0"/>
              <a:t>образовательной организации либо в организацию, оказывающую бесплатную психологическую помощь детям и подросткам, </a:t>
            </a:r>
            <a:r>
              <a:rPr lang="ru-RU" dirty="0" smtClean="0">
                <a:solidFill>
                  <a:schemeClr val="accent2"/>
                </a:solidFill>
              </a:rPr>
              <a:t>с целью оценки его актуального состояния</a:t>
            </a:r>
            <a:r>
              <a:rPr lang="ru-RU" dirty="0" smtClean="0"/>
              <a:t>, факторов, оказывающих влияние на развитие суицидального поведения;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endParaRPr lang="ru-RU" dirty="0" smtClean="0"/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accent2"/>
                </a:solidFill>
              </a:rPr>
              <a:t>оповещают родителей </a:t>
            </a:r>
            <a:r>
              <a:rPr lang="ru-RU" dirty="0" smtClean="0"/>
              <a:t>(законных представителей) несовершеннолетнего </a:t>
            </a:r>
            <a:r>
              <a:rPr lang="ru-RU" dirty="0" smtClean="0">
                <a:solidFill>
                  <a:schemeClr val="accent2"/>
                </a:solidFill>
              </a:rPr>
              <a:t>о возможном риске развития суицидального поведения с приложением заключения психолога с рекомендацией обращения к врачу-психиатру</a:t>
            </a:r>
            <a:r>
              <a:rPr lang="ru-RU" dirty="0" smtClean="0"/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45432"/>
            <a:ext cx="8352928" cy="5112568"/>
          </a:xfrm>
        </p:spPr>
        <p:txBody>
          <a:bodyPr>
            <a:normAutofit fontScale="70000" lnSpcReduction="20000"/>
          </a:bodyPr>
          <a:lstStyle/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accent2"/>
                </a:solidFill>
              </a:rPr>
              <a:t>формируют план индивидуального психолого-педагогического сопровождения </a:t>
            </a:r>
            <a:r>
              <a:rPr lang="ru-RU" dirty="0" smtClean="0"/>
              <a:t>несовершеннолетнего совместно с педагогом-психологом, родителями (законными представителями) несовершеннолетнего. 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endParaRPr lang="ru-RU" dirty="0" smtClean="0"/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accent2"/>
                </a:solidFill>
              </a:rPr>
              <a:t>в случае отказа родителей </a:t>
            </a:r>
            <a:r>
              <a:rPr lang="ru-RU" dirty="0" smtClean="0"/>
              <a:t>(законных представителей) несовершеннолетнего от психолого-педагогического сопровождения </a:t>
            </a:r>
            <a:r>
              <a:rPr lang="ru-RU" dirty="0" smtClean="0">
                <a:solidFill>
                  <a:schemeClr val="accent2"/>
                </a:solidFill>
              </a:rPr>
              <a:t>незамедлительно информируют территориальную комиссию и управление социальной политики </a:t>
            </a:r>
            <a:r>
              <a:rPr lang="ru-RU" dirty="0" smtClean="0"/>
              <a:t>по месту фактического проживания обучающегося о возможной угрозе жизни и здоровью несовершеннолетнего;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endParaRPr lang="ru-RU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chemeClr val="accent2"/>
                </a:solidFill>
              </a:rPr>
              <a:t>организуют проведение проверочных мероприятий </a:t>
            </a:r>
            <a:r>
              <a:rPr lang="ru-RU" dirty="0" smtClean="0"/>
              <a:t>в целях выявления причин и условий, способствующих суицидальному поведению. </a:t>
            </a:r>
            <a:r>
              <a:rPr lang="ru-RU" dirty="0" smtClean="0">
                <a:solidFill>
                  <a:schemeClr val="accent2"/>
                </a:solidFill>
              </a:rPr>
              <a:t>Информацию о результатах </a:t>
            </a:r>
            <a:r>
              <a:rPr lang="ru-RU" dirty="0" smtClean="0"/>
              <a:t>проведенных мероприятий </a:t>
            </a:r>
            <a:r>
              <a:rPr lang="ru-RU" dirty="0" smtClean="0">
                <a:solidFill>
                  <a:schemeClr val="accent2"/>
                </a:solidFill>
              </a:rPr>
              <a:t>в течение 14 дней направляют в орган местного самоуправления.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457200" lvl="1" indent="0"/>
            <a:r>
              <a:rPr lang="ru-RU" sz="2500" dirty="0" smtClean="0">
                <a:latin typeface="Calibri" pitchFamily="34" charset="0"/>
                <a:cs typeface="Calibri" pitchFamily="34" charset="0"/>
              </a:rPr>
              <a:t>Образовательные организации </a:t>
            </a:r>
            <a:br>
              <a:rPr lang="ru-RU" sz="2500" dirty="0" smtClean="0">
                <a:latin typeface="Calibri" pitchFamily="34" charset="0"/>
                <a:cs typeface="Calibri" pitchFamily="34" charset="0"/>
              </a:rPr>
            </a:br>
            <a:r>
              <a:rPr lang="ru-RU" sz="2500" dirty="0" smtClean="0">
                <a:latin typeface="Calibri" pitchFamily="34" charset="0"/>
                <a:cs typeface="Calibri" pitchFamily="34" charset="0"/>
              </a:rPr>
              <a:t>в случае </a:t>
            </a:r>
            <a:r>
              <a:rPr lang="ru-RU" sz="25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обнаружения</a:t>
            </a:r>
            <a:r>
              <a:rPr lang="ru-RU" sz="2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500" dirty="0" smtClean="0">
                <a:latin typeface="Calibri" pitchFamily="34" charset="0"/>
                <a:cs typeface="Calibri" pitchFamily="34" charset="0"/>
              </a:rPr>
              <a:t>признаков </a:t>
            </a:r>
            <a:r>
              <a:rPr lang="ru-RU" sz="25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суицидального поведения</a:t>
            </a:r>
            <a:r>
              <a:rPr lang="ru-RU" sz="2500" dirty="0" smtClean="0">
                <a:latin typeface="Calibri" pitchFamily="34" charset="0"/>
                <a:cs typeface="Calibri" pitchFamily="34" charset="0"/>
              </a:rPr>
              <a:t>: </a:t>
            </a:r>
            <a:endParaRPr lang="ru-RU" sz="25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5085184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sz="19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незамедлительно информируют родителей </a:t>
            </a:r>
            <a:r>
              <a:rPr lang="ru-RU" sz="1900" dirty="0" smtClean="0">
                <a:latin typeface="Calibri" pitchFamily="34" charset="0"/>
                <a:cs typeface="Calibri" pitchFamily="34" charset="0"/>
              </a:rPr>
              <a:t>(законных представителей) ребенка, орган опеки и попечительства (в случае отсутствия законных представителей), медицинскую организацию, орган местного самоуправления, территориальный орган МВД России, территориальную комиссию и управление социальной политики по месту фактического проживания обучающегося;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sz="1900" dirty="0" smtClean="0">
                <a:latin typeface="Calibri" pitchFamily="34" charset="0"/>
                <a:cs typeface="Calibri" pitchFamily="34" charset="0"/>
              </a:rPr>
              <a:t>формируют </a:t>
            </a:r>
            <a:r>
              <a:rPr lang="ru-RU" sz="19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план индивидуального психолого-педагогического сопровождения</a:t>
            </a:r>
            <a:r>
              <a:rPr lang="ru-RU" sz="19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900" dirty="0" smtClean="0">
                <a:latin typeface="Calibri" pitchFamily="34" charset="0"/>
                <a:cs typeface="Calibri" pitchFamily="34" charset="0"/>
              </a:rPr>
              <a:t>несовершеннолетнего совместно </a:t>
            </a:r>
            <a:r>
              <a:rPr lang="ru-RU" sz="19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с педагогом-психологом, родителями </a:t>
            </a:r>
            <a:r>
              <a:rPr lang="ru-RU" sz="1900" dirty="0" smtClean="0">
                <a:latin typeface="Calibri" pitchFamily="34" charset="0"/>
                <a:cs typeface="Calibri" pitchFamily="34" charset="0"/>
              </a:rPr>
              <a:t>(законными представителями) несовершеннолетнего. 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endParaRPr lang="ru-RU" sz="19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sz="19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в случае отказа родителей </a:t>
            </a:r>
            <a:r>
              <a:rPr lang="ru-RU" sz="1900" dirty="0" smtClean="0">
                <a:latin typeface="Calibri" pitchFamily="34" charset="0"/>
                <a:cs typeface="Calibri" pitchFamily="34" charset="0"/>
              </a:rPr>
              <a:t>(законных представителей) несовершеннолетнего от психолого-педагогического сопровождения незамедлительно </a:t>
            </a:r>
            <a:r>
              <a:rPr lang="ru-RU" sz="19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информируют территориальную комиссию </a:t>
            </a:r>
            <a:r>
              <a:rPr lang="ru-RU" sz="1900" dirty="0" smtClean="0">
                <a:latin typeface="Calibri" pitchFamily="34" charset="0"/>
                <a:cs typeface="Calibri" pitchFamily="34" charset="0"/>
              </a:rPr>
              <a:t>по месту фактического проживания обучающегося и управление социальной политики о возможной угрозе жизни и здоровью несовершеннолетнего;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endParaRPr lang="ru-RU" sz="19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332656"/>
            <a:ext cx="9144000" cy="1143000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45085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Образовательные организации 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 случае совершения    </a:t>
            </a:r>
            <a:r>
              <a:rPr kumimoji="0" lang="ru-RU" sz="25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несовершеннолетним 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суицидальной попытки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:</a:t>
            </a: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sz="1700" dirty="0" smtClean="0">
                <a:solidFill>
                  <a:schemeClr val="accent2"/>
                </a:solidFill>
              </a:rPr>
              <a:t>совместно с педагогом-психологом образовательной организации </a:t>
            </a:r>
            <a:r>
              <a:rPr lang="ru-RU" sz="1700" dirty="0" smtClean="0"/>
              <a:t>при методической поддержке государственного бюджетного учреждения Свердловской области </a:t>
            </a:r>
            <a:r>
              <a:rPr lang="ru-RU" sz="1700" dirty="0" smtClean="0">
                <a:solidFill>
                  <a:schemeClr val="accent2"/>
                </a:solidFill>
              </a:rPr>
              <a:t>«Центр </a:t>
            </a:r>
            <a:r>
              <a:rPr lang="ru-RU" sz="1700" dirty="0" smtClean="0"/>
              <a:t>психолого-педагогической, медицинской и социальной помощи </a:t>
            </a:r>
            <a:r>
              <a:rPr lang="ru-RU" sz="1700" dirty="0" smtClean="0">
                <a:solidFill>
                  <a:schemeClr val="accent2"/>
                </a:solidFill>
              </a:rPr>
              <a:t>«Ладо» проводят работу с обучающимися, их родителями </a:t>
            </a:r>
            <a:r>
              <a:rPr lang="ru-RU" sz="1700" dirty="0" smtClean="0"/>
              <a:t>(законными представителями), </a:t>
            </a:r>
            <a:r>
              <a:rPr lang="ru-RU" sz="1700" dirty="0" smtClean="0">
                <a:solidFill>
                  <a:schemeClr val="accent2"/>
                </a:solidFill>
              </a:rPr>
              <a:t>педагогами класса </a:t>
            </a:r>
            <a:r>
              <a:rPr lang="ru-RU" sz="1700" dirty="0" smtClean="0"/>
              <a:t>(группы), </a:t>
            </a:r>
            <a:r>
              <a:rPr lang="ru-RU" sz="1700" dirty="0" smtClean="0">
                <a:solidFill>
                  <a:schemeClr val="accent2"/>
                </a:solidFill>
              </a:rPr>
              <a:t>где произошла суицидальная попытка</a:t>
            </a:r>
            <a:r>
              <a:rPr lang="ru-RU" sz="1700" dirty="0" smtClean="0"/>
              <a:t>;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endParaRPr lang="ru-RU" sz="1700" dirty="0" smtClean="0">
              <a:solidFill>
                <a:schemeClr val="accent2"/>
              </a:solidFill>
            </a:endParaRPr>
          </a:p>
          <a:p>
            <a:pPr marL="0" algn="just">
              <a:spcBef>
                <a:spcPts val="0"/>
              </a:spcBef>
              <a:buFontTx/>
              <a:buChar char="-"/>
            </a:pPr>
            <a:r>
              <a:rPr lang="ru-RU" sz="1700" dirty="0" smtClean="0">
                <a:solidFill>
                  <a:schemeClr val="accent2"/>
                </a:solidFill>
              </a:rPr>
              <a:t>организуют проведение проверочных мероприятий </a:t>
            </a:r>
            <a:r>
              <a:rPr lang="ru-RU" sz="1700" dirty="0" smtClean="0"/>
              <a:t>в целях выявления причин и условий, способствующих суицидальному поведению. </a:t>
            </a:r>
            <a:r>
              <a:rPr lang="ru-RU" sz="1700" dirty="0" smtClean="0">
                <a:solidFill>
                  <a:schemeClr val="accent2"/>
                </a:solidFill>
              </a:rPr>
              <a:t>Информацию  о результатах проведенных мероприятий в течение 14 дней направляют в орган местного самоуправления</a:t>
            </a:r>
            <a:r>
              <a:rPr lang="ru-RU" sz="1700" dirty="0" smtClean="0"/>
              <a:t>; </a:t>
            </a:r>
          </a:p>
          <a:p>
            <a:pPr marL="0" algn="just">
              <a:spcBef>
                <a:spcPts val="0"/>
              </a:spcBef>
              <a:buNone/>
            </a:pPr>
            <a:endParaRPr lang="ru-RU" sz="17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ru-RU" sz="1700" dirty="0" smtClean="0">
                <a:solidFill>
                  <a:schemeClr val="accent2"/>
                </a:solidFill>
              </a:rPr>
              <a:t>- организуют работу по выявленному факту </a:t>
            </a:r>
            <a:r>
              <a:rPr lang="ru-RU" sz="1700" dirty="0" smtClean="0"/>
              <a:t>в соответствии с Порядком межведомственного взаимодействия органов и учреждений системы профилактики безнадзорности и правонарушений несовершеннолетних, а также иных организаций, расположенных на территории Свердловской области, </a:t>
            </a:r>
            <a:r>
              <a:rPr lang="ru-RU" sz="1700" dirty="0" smtClean="0">
                <a:solidFill>
                  <a:schemeClr val="accent2"/>
                </a:solidFill>
              </a:rPr>
              <a:t>по выявлению и учету несовершеннолетних и семей, находящихся в социально опасном положении, организации индивидуальной профилактической работы </a:t>
            </a:r>
            <a:r>
              <a:rPr lang="ru-RU" sz="1700" dirty="0" smtClean="0"/>
              <a:t>с несовершеннолетними и семьями, находящимися в социально опасном положении, утвержденным постановлением Правительства Свердловской области от 02.04.2020 № 188-ПП.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88640"/>
            <a:ext cx="9144000" cy="1143000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45085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Образовательные организации 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 случае совершения    </a:t>
            </a:r>
            <a:r>
              <a:rPr kumimoji="0" lang="ru-RU" sz="25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несовершеннолетним 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суицидальной попытки:</a:t>
            </a: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b="1" dirty="0" smtClean="0"/>
              <a:t>ФОРМА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представления информации о случаях суицидов </a:t>
            </a:r>
            <a:br>
              <a:rPr lang="ru-RU" sz="2400" b="1" dirty="0" smtClean="0"/>
            </a:br>
            <a:r>
              <a:rPr lang="ru-RU" sz="2400" b="1" dirty="0" smtClean="0"/>
              <a:t>и суицидальных попыток среди несовершеннолетних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6" y="2060848"/>
          <a:ext cx="8496945" cy="2791449"/>
        </p:xfrm>
        <a:graphic>
          <a:graphicData uri="http://schemas.openxmlformats.org/drawingml/2006/table">
            <a:tbl>
              <a:tblPr/>
              <a:tblGrid>
                <a:gridCol w="709259"/>
                <a:gridCol w="1306965"/>
                <a:gridCol w="1287541"/>
                <a:gridCol w="872699"/>
                <a:gridCol w="1135898"/>
                <a:gridCol w="1771898"/>
                <a:gridCol w="1412685"/>
              </a:tblGrid>
              <a:tr h="165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Liberation Serif"/>
                        </a:rPr>
                        <a:t>№ </a:t>
                      </a:r>
                      <a:r>
                        <a:rPr lang="ru-RU" sz="1600" dirty="0" err="1">
                          <a:latin typeface="+mn-lt"/>
                          <a:ea typeface="Calibri"/>
                          <a:cs typeface="Liberation Serif"/>
                        </a:rPr>
                        <a:t>стро-ки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Liberation Serif"/>
                        </a:rPr>
                        <a:t>Дата </a:t>
                      </a:r>
                      <a:br>
                        <a:rPr lang="ru-RU" sz="1600">
                          <a:latin typeface="+mn-lt"/>
                          <a:ea typeface="Calibri"/>
                          <a:cs typeface="Liberation Serif"/>
                        </a:rPr>
                      </a:br>
                      <a:r>
                        <a:rPr lang="ru-RU" sz="1600">
                          <a:latin typeface="+mn-lt"/>
                          <a:ea typeface="Calibri"/>
                          <a:cs typeface="Liberation Serif"/>
                        </a:rPr>
                        <a:t>и время поступления информации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Liberation Serif"/>
                        </a:rPr>
                        <a:t>Ф.И.О.,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Liberation Serif"/>
                        </a:rPr>
                        <a:t>дата рождения несовершен-нолетнего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Liberation Serif"/>
                        </a:rPr>
                        <a:t>Место учебы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Liberation Serif"/>
                        </a:rPr>
                        <a:t>Место жительства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Liberation Serif"/>
                        </a:rPr>
                        <a:t>Место,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Liberation Serif"/>
                        </a:rPr>
                        <a:t>время, обстоятельства, при которых был совершен суицид/ суицидальная попытка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Liberation Serif"/>
                        </a:rPr>
                        <a:t>Причины, приведшие </a:t>
                      </a:r>
                      <a:br>
                        <a:rPr lang="ru-RU" sz="1600" dirty="0">
                          <a:latin typeface="+mn-lt"/>
                          <a:ea typeface="Calibri"/>
                          <a:cs typeface="Liberation Serif"/>
                        </a:rPr>
                      </a:br>
                      <a:r>
                        <a:rPr lang="ru-RU" sz="1600" dirty="0">
                          <a:latin typeface="+mn-lt"/>
                          <a:ea typeface="Calibri"/>
                          <a:cs typeface="Liberation Serif"/>
                        </a:rPr>
                        <a:t>к суициду/ суицидальной попытке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 dirty="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100" dirty="0">
                        <a:highlight>
                          <a:srgbClr val="00FFFF"/>
                        </a:highlight>
                        <a:latin typeface="Liberation Serif"/>
                        <a:ea typeface="Calibri"/>
                        <a:cs typeface="Liberation Serif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487</TotalTime>
  <Words>659</Words>
  <Application>Microsoft Office PowerPoint</Application>
  <PresentationFormat>Экран (4:3)</PresentationFormat>
  <Paragraphs>80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Алгоритм взаимодействия субъектов профилактики по обеспечению комплексной работы  с несовершеннолетними,  демонстрирующими признаки суицидального поведения  </vt:lpstr>
      <vt:lpstr>Основные задачи деятельности по оперативному информированию о случаях суицидального поведения несовершеннолетних </vt:lpstr>
      <vt:lpstr>Основные понятия</vt:lpstr>
      <vt:lpstr>Субъекты взаимодействия</vt:lpstr>
      <vt:lpstr>Образовательные организации  в случае обнаружения признаков суицидального поведения: </vt:lpstr>
      <vt:lpstr>Образовательные организации  в случае обнаружения признаков суицидального поведения: </vt:lpstr>
      <vt:lpstr>Слайд 7</vt:lpstr>
      <vt:lpstr>Слайд 8</vt:lpstr>
      <vt:lpstr>  ФОРМА представления информации о случаях суицидов  и суицидальных попыток среди несовершеннолетних </vt:lpstr>
      <vt:lpstr>Куда можно обратиться?</vt:lpstr>
      <vt:lpstr>Куда можно обратиться?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Анастасия</cp:lastModifiedBy>
  <cp:revision>107</cp:revision>
  <dcterms:created xsi:type="dcterms:W3CDTF">2022-11-09T08:20:58Z</dcterms:created>
  <dcterms:modified xsi:type="dcterms:W3CDTF">2022-11-18T10:38:46Z</dcterms:modified>
</cp:coreProperties>
</file>